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diagrams/data42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2.xml" ContentType="application/vnd.ms-office.drawingml.diagramDrawing+xml"/>
  <Override PartName="/ppt/diagrams/data43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3.xml" ContentType="application/vnd.ms-office.drawingml.diagramDrawing+xml"/>
  <Override PartName="/ppt/diagrams/data44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4.xml" ContentType="application/vnd.ms-office.drawingml.diagramDrawing+xml"/>
  <Override PartName="/ppt/diagrams/data45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5.xml" ContentType="application/vnd.ms-office.drawingml.diagramDrawing+xml"/>
  <Override PartName="/ppt/diagrams/data46.xml" ContentType="application/vnd.openxmlformats-officedocument.drawingml.diagramData+xml"/>
  <Override PartName="/ppt/diagrams/layout46.xml" ContentType="application/vnd.openxmlformats-officedocument.drawingml.diagramLayout+xml"/>
  <Override PartName="/ppt/diagrams/quickStyle46.xml" ContentType="application/vnd.openxmlformats-officedocument.drawingml.diagramStyle+xml"/>
  <Override PartName="/ppt/diagrams/colors46.xml" ContentType="application/vnd.openxmlformats-officedocument.drawingml.diagramColors+xml"/>
  <Override PartName="/ppt/diagrams/drawing46.xml" ContentType="application/vnd.ms-office.drawingml.diagramDrawing+xml"/>
  <Override PartName="/ppt/diagrams/data47.xml" ContentType="application/vnd.openxmlformats-officedocument.drawingml.diagramData+xml"/>
  <Override PartName="/ppt/diagrams/layout47.xml" ContentType="application/vnd.openxmlformats-officedocument.drawingml.diagramLayout+xml"/>
  <Override PartName="/ppt/diagrams/quickStyle47.xml" ContentType="application/vnd.openxmlformats-officedocument.drawingml.diagramStyle+xml"/>
  <Override PartName="/ppt/diagrams/colors47.xml" ContentType="application/vnd.openxmlformats-officedocument.drawingml.diagramColors+xml"/>
  <Override PartName="/ppt/diagrams/drawing47.xml" ContentType="application/vnd.ms-office.drawingml.diagramDrawing+xml"/>
  <Override PartName="/ppt/diagrams/data48.xml" ContentType="application/vnd.openxmlformats-officedocument.drawingml.diagramData+xml"/>
  <Override PartName="/ppt/diagrams/layout48.xml" ContentType="application/vnd.openxmlformats-officedocument.drawingml.diagramLayout+xml"/>
  <Override PartName="/ppt/diagrams/quickStyle48.xml" ContentType="application/vnd.openxmlformats-officedocument.drawingml.diagramStyle+xml"/>
  <Override PartName="/ppt/diagrams/colors48.xml" ContentType="application/vnd.openxmlformats-officedocument.drawingml.diagramColors+xml"/>
  <Override PartName="/ppt/diagrams/drawing48.xml" ContentType="application/vnd.ms-office.drawingml.diagramDrawing+xml"/>
  <Override PartName="/ppt/diagrams/data49.xml" ContentType="application/vnd.openxmlformats-officedocument.drawingml.diagramData+xml"/>
  <Override PartName="/ppt/diagrams/layout49.xml" ContentType="application/vnd.openxmlformats-officedocument.drawingml.diagramLayout+xml"/>
  <Override PartName="/ppt/diagrams/quickStyle49.xml" ContentType="application/vnd.openxmlformats-officedocument.drawingml.diagramStyle+xml"/>
  <Override PartName="/ppt/diagrams/colors49.xml" ContentType="application/vnd.openxmlformats-officedocument.drawingml.diagramColors+xml"/>
  <Override PartName="/ppt/diagrams/drawing49.xml" ContentType="application/vnd.ms-office.drawingml.diagramDrawing+xml"/>
  <Override PartName="/ppt/diagrams/data50.xml" ContentType="application/vnd.openxmlformats-officedocument.drawingml.diagramData+xml"/>
  <Override PartName="/ppt/diagrams/layout50.xml" ContentType="application/vnd.openxmlformats-officedocument.drawingml.diagramLayout+xml"/>
  <Override PartName="/ppt/diagrams/quickStyle50.xml" ContentType="application/vnd.openxmlformats-officedocument.drawingml.diagramStyle+xml"/>
  <Override PartName="/ppt/diagrams/colors50.xml" ContentType="application/vnd.openxmlformats-officedocument.drawingml.diagramColors+xml"/>
  <Override PartName="/ppt/diagrams/drawing50.xml" ContentType="application/vnd.ms-office.drawingml.diagramDrawing+xml"/>
  <Override PartName="/ppt/diagrams/data51.xml" ContentType="application/vnd.openxmlformats-officedocument.drawingml.diagramData+xml"/>
  <Override PartName="/ppt/diagrams/layout51.xml" ContentType="application/vnd.openxmlformats-officedocument.drawingml.diagramLayout+xml"/>
  <Override PartName="/ppt/diagrams/quickStyle51.xml" ContentType="application/vnd.openxmlformats-officedocument.drawingml.diagramStyle+xml"/>
  <Override PartName="/ppt/diagrams/colors51.xml" ContentType="application/vnd.openxmlformats-officedocument.drawingml.diagramColors+xml"/>
  <Override PartName="/ppt/diagrams/drawing51.xml" ContentType="application/vnd.ms-office.drawingml.diagramDrawing+xml"/>
  <Override PartName="/ppt/diagrams/data52.xml" ContentType="application/vnd.openxmlformats-officedocument.drawingml.diagramData+xml"/>
  <Override PartName="/ppt/diagrams/layout52.xml" ContentType="application/vnd.openxmlformats-officedocument.drawingml.diagramLayout+xml"/>
  <Override PartName="/ppt/diagrams/quickStyle52.xml" ContentType="application/vnd.openxmlformats-officedocument.drawingml.diagramStyle+xml"/>
  <Override PartName="/ppt/diagrams/colors52.xml" ContentType="application/vnd.openxmlformats-officedocument.drawingml.diagramColors+xml"/>
  <Override PartName="/ppt/diagrams/drawing52.xml" ContentType="application/vnd.ms-office.drawingml.diagramDrawing+xml"/>
  <Override PartName="/ppt/diagrams/data53.xml" ContentType="application/vnd.openxmlformats-officedocument.drawingml.diagramData+xml"/>
  <Override PartName="/ppt/diagrams/layout53.xml" ContentType="application/vnd.openxmlformats-officedocument.drawingml.diagramLayout+xml"/>
  <Override PartName="/ppt/diagrams/quickStyle53.xml" ContentType="application/vnd.openxmlformats-officedocument.drawingml.diagramStyle+xml"/>
  <Override PartName="/ppt/diagrams/colors53.xml" ContentType="application/vnd.openxmlformats-officedocument.drawingml.diagramColors+xml"/>
  <Override PartName="/ppt/diagrams/drawing53.xml" ContentType="application/vnd.ms-office.drawingml.diagramDrawing+xml"/>
  <Override PartName="/ppt/diagrams/data54.xml" ContentType="application/vnd.openxmlformats-officedocument.drawingml.diagramData+xml"/>
  <Override PartName="/ppt/diagrams/layout54.xml" ContentType="application/vnd.openxmlformats-officedocument.drawingml.diagramLayout+xml"/>
  <Override PartName="/ppt/diagrams/quickStyle54.xml" ContentType="application/vnd.openxmlformats-officedocument.drawingml.diagramStyle+xml"/>
  <Override PartName="/ppt/diagrams/colors54.xml" ContentType="application/vnd.openxmlformats-officedocument.drawingml.diagramColors+xml"/>
  <Override PartName="/ppt/diagrams/drawing54.xml" ContentType="application/vnd.ms-office.drawingml.diagramDrawing+xml"/>
  <Override PartName="/ppt/diagrams/data55.xml" ContentType="application/vnd.openxmlformats-officedocument.drawingml.diagramData+xml"/>
  <Override PartName="/ppt/diagrams/layout55.xml" ContentType="application/vnd.openxmlformats-officedocument.drawingml.diagramLayout+xml"/>
  <Override PartName="/ppt/diagrams/quickStyle55.xml" ContentType="application/vnd.openxmlformats-officedocument.drawingml.diagramStyle+xml"/>
  <Override PartName="/ppt/diagrams/colors55.xml" ContentType="application/vnd.openxmlformats-officedocument.drawingml.diagramColors+xml"/>
  <Override PartName="/ppt/diagrams/drawing55.xml" ContentType="application/vnd.ms-office.drawingml.diagramDrawing+xml"/>
  <Override PartName="/ppt/diagrams/data56.xml" ContentType="application/vnd.openxmlformats-officedocument.drawingml.diagramData+xml"/>
  <Override PartName="/ppt/diagrams/layout56.xml" ContentType="application/vnd.openxmlformats-officedocument.drawingml.diagramLayout+xml"/>
  <Override PartName="/ppt/diagrams/quickStyle56.xml" ContentType="application/vnd.openxmlformats-officedocument.drawingml.diagramStyle+xml"/>
  <Override PartName="/ppt/diagrams/colors56.xml" ContentType="application/vnd.openxmlformats-officedocument.drawingml.diagramColors+xml"/>
  <Override PartName="/ppt/diagrams/drawing56.xml" ContentType="application/vnd.ms-office.drawingml.diagramDrawing+xml"/>
  <Override PartName="/ppt/diagrams/data57.xml" ContentType="application/vnd.openxmlformats-officedocument.drawingml.diagramData+xml"/>
  <Override PartName="/ppt/diagrams/layout57.xml" ContentType="application/vnd.openxmlformats-officedocument.drawingml.diagramLayout+xml"/>
  <Override PartName="/ppt/diagrams/quickStyle57.xml" ContentType="application/vnd.openxmlformats-officedocument.drawingml.diagramStyle+xml"/>
  <Override PartName="/ppt/diagrams/colors57.xml" ContentType="application/vnd.openxmlformats-officedocument.drawingml.diagramColors+xml"/>
  <Override PartName="/ppt/diagrams/drawing57.xml" ContentType="application/vnd.ms-office.drawingml.diagramDrawing+xml"/>
  <Override PartName="/ppt/diagrams/data58.xml" ContentType="application/vnd.openxmlformats-officedocument.drawingml.diagramData+xml"/>
  <Override PartName="/ppt/diagrams/layout58.xml" ContentType="application/vnd.openxmlformats-officedocument.drawingml.diagramLayout+xml"/>
  <Override PartName="/ppt/diagrams/quickStyle58.xml" ContentType="application/vnd.openxmlformats-officedocument.drawingml.diagramStyle+xml"/>
  <Override PartName="/ppt/diagrams/colors58.xml" ContentType="application/vnd.openxmlformats-officedocument.drawingml.diagramColors+xml"/>
  <Override PartName="/ppt/diagrams/drawing58.xml" ContentType="application/vnd.ms-office.drawingml.diagramDrawing+xml"/>
  <Override PartName="/ppt/diagrams/data59.xml" ContentType="application/vnd.openxmlformats-officedocument.drawingml.diagramData+xml"/>
  <Override PartName="/ppt/diagrams/layout59.xml" ContentType="application/vnd.openxmlformats-officedocument.drawingml.diagramLayout+xml"/>
  <Override PartName="/ppt/diagrams/quickStyle59.xml" ContentType="application/vnd.openxmlformats-officedocument.drawingml.diagramStyle+xml"/>
  <Override PartName="/ppt/diagrams/colors59.xml" ContentType="application/vnd.openxmlformats-officedocument.drawingml.diagramColors+xml"/>
  <Override PartName="/ppt/diagrams/drawing59.xml" ContentType="application/vnd.ms-office.drawingml.diagramDrawing+xml"/>
  <Override PartName="/ppt/diagrams/data60.xml" ContentType="application/vnd.openxmlformats-officedocument.drawingml.diagramData+xml"/>
  <Override PartName="/ppt/diagrams/layout60.xml" ContentType="application/vnd.openxmlformats-officedocument.drawingml.diagramLayout+xml"/>
  <Override PartName="/ppt/diagrams/quickStyle60.xml" ContentType="application/vnd.openxmlformats-officedocument.drawingml.diagramStyle+xml"/>
  <Override PartName="/ppt/diagrams/colors60.xml" ContentType="application/vnd.openxmlformats-officedocument.drawingml.diagramColors+xml"/>
  <Override PartName="/ppt/diagrams/drawing60.xml" ContentType="application/vnd.ms-office.drawingml.diagramDrawing+xml"/>
  <Override PartName="/ppt/diagrams/data61.xml" ContentType="application/vnd.openxmlformats-officedocument.drawingml.diagramData+xml"/>
  <Override PartName="/ppt/diagrams/layout61.xml" ContentType="application/vnd.openxmlformats-officedocument.drawingml.diagramLayout+xml"/>
  <Override PartName="/ppt/diagrams/quickStyle61.xml" ContentType="application/vnd.openxmlformats-officedocument.drawingml.diagramStyle+xml"/>
  <Override PartName="/ppt/diagrams/colors61.xml" ContentType="application/vnd.openxmlformats-officedocument.drawingml.diagramColors+xml"/>
  <Override PartName="/ppt/diagrams/drawing61.xml" ContentType="application/vnd.ms-office.drawingml.diagramDrawing+xml"/>
  <Override PartName="/ppt/diagrams/data62.xml" ContentType="application/vnd.openxmlformats-officedocument.drawingml.diagramData+xml"/>
  <Override PartName="/ppt/diagrams/layout62.xml" ContentType="application/vnd.openxmlformats-officedocument.drawingml.diagramLayout+xml"/>
  <Override PartName="/ppt/diagrams/quickStyle62.xml" ContentType="application/vnd.openxmlformats-officedocument.drawingml.diagramStyle+xml"/>
  <Override PartName="/ppt/diagrams/colors62.xml" ContentType="application/vnd.openxmlformats-officedocument.drawingml.diagramColors+xml"/>
  <Override PartName="/ppt/diagrams/drawing62.xml" ContentType="application/vnd.ms-office.drawingml.diagramDrawing+xml"/>
  <Override PartName="/ppt/diagrams/data63.xml" ContentType="application/vnd.openxmlformats-officedocument.drawingml.diagramData+xml"/>
  <Override PartName="/ppt/diagrams/layout63.xml" ContentType="application/vnd.openxmlformats-officedocument.drawingml.diagramLayout+xml"/>
  <Override PartName="/ppt/diagrams/quickStyle63.xml" ContentType="application/vnd.openxmlformats-officedocument.drawingml.diagramStyle+xml"/>
  <Override PartName="/ppt/diagrams/colors63.xml" ContentType="application/vnd.openxmlformats-officedocument.drawingml.diagramColors+xml"/>
  <Override PartName="/ppt/diagrams/drawing6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73" r:id="rId1"/>
  </p:sldMasterIdLst>
  <p:notesMasterIdLst>
    <p:notesMasterId r:id="rId20"/>
  </p:notesMasterIdLst>
  <p:sldIdLst>
    <p:sldId id="280" r:id="rId2"/>
    <p:sldId id="276" r:id="rId3"/>
    <p:sldId id="260" r:id="rId4"/>
    <p:sldId id="261" r:id="rId5"/>
    <p:sldId id="264" r:id="rId6"/>
    <p:sldId id="263" r:id="rId7"/>
    <p:sldId id="265" r:id="rId8"/>
    <p:sldId id="266" r:id="rId9"/>
    <p:sldId id="267" r:id="rId10"/>
    <p:sldId id="268" r:id="rId11"/>
    <p:sldId id="278" r:id="rId12"/>
    <p:sldId id="277" r:id="rId13"/>
    <p:sldId id="269" r:id="rId14"/>
    <p:sldId id="270" r:id="rId15"/>
    <p:sldId id="271" r:id="rId16"/>
    <p:sldId id="272" r:id="rId17"/>
    <p:sldId id="273" r:id="rId18"/>
    <p:sldId id="279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lekur Rahaman" initials="SR" lastIdx="1" clrIdx="0">
    <p:extLst>
      <p:ext uri="{19B8F6BF-5375-455C-9EA6-DF929625EA0E}">
        <p15:presenceInfo xmlns:p15="http://schemas.microsoft.com/office/powerpoint/2012/main" userId="e550ab12ffcd445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18" autoAdjust="0"/>
    <p:restoredTop sz="94660"/>
  </p:normalViewPr>
  <p:slideViewPr>
    <p:cSldViewPr>
      <p:cViewPr varScale="1">
        <p:scale>
          <a:sx n="70" d="100"/>
          <a:sy n="70" d="100"/>
        </p:scale>
        <p:origin x="1488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2AEF89-8904-4B2C-92C7-4FAA5E0C3A6B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796CEFD-06C5-4787-8A3A-282D01AA7DDA}">
      <dgm:prSet custT="1"/>
      <dgm:spPr/>
      <dgm:t>
        <a:bodyPr/>
        <a:lstStyle/>
        <a:p>
          <a:pPr rtl="0"/>
          <a:r>
            <a:rPr lang="en-US" sz="1600" dirty="0" smtClean="0"/>
            <a:t>Main Menu</a:t>
          </a:r>
          <a:endParaRPr lang="en-US" sz="1600" dirty="0"/>
        </a:p>
      </dgm:t>
    </dgm:pt>
    <dgm:pt modelId="{F20136E2-C583-4E1D-8CC2-938CAD529503}" type="parTrans" cxnId="{CCB8CA91-1FA1-48A0-AE25-B366F7312A8E}">
      <dgm:prSet/>
      <dgm:spPr/>
      <dgm:t>
        <a:bodyPr/>
        <a:lstStyle/>
        <a:p>
          <a:endParaRPr lang="en-US"/>
        </a:p>
      </dgm:t>
    </dgm:pt>
    <dgm:pt modelId="{4A35A758-36DD-4F8D-ADAC-38A70C89420F}" type="sibTrans" cxnId="{CCB8CA91-1FA1-48A0-AE25-B366F7312A8E}">
      <dgm:prSet/>
      <dgm:spPr/>
      <dgm:t>
        <a:bodyPr/>
        <a:lstStyle/>
        <a:p>
          <a:endParaRPr lang="en-US"/>
        </a:p>
      </dgm:t>
    </dgm:pt>
    <dgm:pt modelId="{2E8E53F1-BBBD-4E28-BF0D-27F799B0A33C}" type="pres">
      <dgm:prSet presAssocID="{142AEF89-8904-4B2C-92C7-4FAA5E0C3A6B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35B97C6-0D97-4CEB-A7F4-B55E13ECB5A7}" type="pres">
      <dgm:prSet presAssocID="{4796CEFD-06C5-4787-8A3A-282D01AA7DDA}" presName="horFlow" presStyleCnt="0"/>
      <dgm:spPr/>
    </dgm:pt>
    <dgm:pt modelId="{AAE7ADB9-57D9-43B8-A95A-D3A5AC546B5A}" type="pres">
      <dgm:prSet presAssocID="{4796CEFD-06C5-4787-8A3A-282D01AA7DDA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4CCE2522-7D9F-44CE-B13A-319213B9A14B}" type="presOf" srcId="{4796CEFD-06C5-4787-8A3A-282D01AA7DDA}" destId="{AAE7ADB9-57D9-43B8-A95A-D3A5AC546B5A}" srcOrd="0" destOrd="0" presId="urn:microsoft.com/office/officeart/2005/8/layout/lProcess3"/>
    <dgm:cxn modelId="{CCB8CA91-1FA1-48A0-AE25-B366F7312A8E}" srcId="{142AEF89-8904-4B2C-92C7-4FAA5E0C3A6B}" destId="{4796CEFD-06C5-4787-8A3A-282D01AA7DDA}" srcOrd="0" destOrd="0" parTransId="{F20136E2-C583-4E1D-8CC2-938CAD529503}" sibTransId="{4A35A758-36DD-4F8D-ADAC-38A70C89420F}"/>
    <dgm:cxn modelId="{F5C12C90-837D-490C-9172-98709A5A4ED5}" type="presOf" srcId="{142AEF89-8904-4B2C-92C7-4FAA5E0C3A6B}" destId="{2E8E53F1-BBBD-4E28-BF0D-27F799B0A33C}" srcOrd="0" destOrd="0" presId="urn:microsoft.com/office/officeart/2005/8/layout/lProcess3"/>
    <dgm:cxn modelId="{D0AA34EF-4C4B-4A21-B120-F7B67F576D84}" type="presParOf" srcId="{2E8E53F1-BBBD-4E28-BF0D-27F799B0A33C}" destId="{F35B97C6-0D97-4CEB-A7F4-B55E13ECB5A7}" srcOrd="0" destOrd="0" presId="urn:microsoft.com/office/officeart/2005/8/layout/lProcess3"/>
    <dgm:cxn modelId="{377F80A6-64B0-4AF6-BFDD-449BB0F89590}" type="presParOf" srcId="{F35B97C6-0D97-4CEB-A7F4-B55E13ECB5A7}" destId="{AAE7ADB9-57D9-43B8-A95A-D3A5AC546B5A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4A4B823-A0F7-4EA7-9462-84DD4CB01849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2F831BD-1E6A-4D3D-98E0-97E9626D7455}">
      <dgm:prSet custT="1"/>
      <dgm:spPr/>
      <dgm:t>
        <a:bodyPr/>
        <a:lstStyle/>
        <a:p>
          <a:pPr rtl="0"/>
          <a:r>
            <a:rPr lang="en-US" sz="1200" dirty="0" smtClean="0"/>
            <a:t>Main Menu</a:t>
          </a:r>
          <a:endParaRPr lang="en-US" sz="1200" dirty="0"/>
        </a:p>
      </dgm:t>
    </dgm:pt>
    <dgm:pt modelId="{B29DEBAC-77FD-41B4-A5BA-D2DE63A7837C}" type="parTrans" cxnId="{DF8E35C3-C73A-48BC-86A9-9E764F778136}">
      <dgm:prSet/>
      <dgm:spPr/>
      <dgm:t>
        <a:bodyPr/>
        <a:lstStyle/>
        <a:p>
          <a:endParaRPr lang="en-US"/>
        </a:p>
      </dgm:t>
    </dgm:pt>
    <dgm:pt modelId="{9368F532-61F7-418D-8A35-6D04ECDC8B19}" type="sibTrans" cxnId="{DF8E35C3-C73A-48BC-86A9-9E764F778136}">
      <dgm:prSet/>
      <dgm:spPr/>
      <dgm:t>
        <a:bodyPr/>
        <a:lstStyle/>
        <a:p>
          <a:endParaRPr lang="en-US"/>
        </a:p>
      </dgm:t>
    </dgm:pt>
    <dgm:pt modelId="{4A626E19-71CE-467C-AF0E-624C84032482}" type="pres">
      <dgm:prSet presAssocID="{04A4B823-A0F7-4EA7-9462-84DD4CB01849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6948113-8A63-4D93-8822-3522F86A2517}" type="pres">
      <dgm:prSet presAssocID="{E2F831BD-1E6A-4D3D-98E0-97E9626D7455}" presName="horFlow" presStyleCnt="0"/>
      <dgm:spPr/>
    </dgm:pt>
    <dgm:pt modelId="{4F9C1CF4-4236-45D0-8F34-97179D202D35}" type="pres">
      <dgm:prSet presAssocID="{E2F831BD-1E6A-4D3D-98E0-97E9626D7455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25A6C433-AFC8-47EA-A133-B6A4A383D5C6}" type="presOf" srcId="{E2F831BD-1E6A-4D3D-98E0-97E9626D7455}" destId="{4F9C1CF4-4236-45D0-8F34-97179D202D35}" srcOrd="0" destOrd="0" presId="urn:microsoft.com/office/officeart/2005/8/layout/lProcess3"/>
    <dgm:cxn modelId="{DF8E35C3-C73A-48BC-86A9-9E764F778136}" srcId="{04A4B823-A0F7-4EA7-9462-84DD4CB01849}" destId="{E2F831BD-1E6A-4D3D-98E0-97E9626D7455}" srcOrd="0" destOrd="0" parTransId="{B29DEBAC-77FD-41B4-A5BA-D2DE63A7837C}" sibTransId="{9368F532-61F7-418D-8A35-6D04ECDC8B19}"/>
    <dgm:cxn modelId="{FCABFD86-E8C2-4B24-A357-26CAFC78F191}" type="presOf" srcId="{04A4B823-A0F7-4EA7-9462-84DD4CB01849}" destId="{4A626E19-71CE-467C-AF0E-624C84032482}" srcOrd="0" destOrd="0" presId="urn:microsoft.com/office/officeart/2005/8/layout/lProcess3"/>
    <dgm:cxn modelId="{C185E1BD-DE2F-41D7-AB35-647BAE44B1A9}" type="presParOf" srcId="{4A626E19-71CE-467C-AF0E-624C84032482}" destId="{E6948113-8A63-4D93-8822-3522F86A2517}" srcOrd="0" destOrd="0" presId="urn:microsoft.com/office/officeart/2005/8/layout/lProcess3"/>
    <dgm:cxn modelId="{D314F629-5C09-4150-873A-93353FB5ED9D}" type="presParOf" srcId="{E6948113-8A63-4D93-8822-3522F86A2517}" destId="{4F9C1CF4-4236-45D0-8F34-97179D202D35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9A3B0ED1-CF83-4C2E-8EBE-F2E31351E65E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61D6DD2-9D8F-4FFC-8B59-C8174821FC66}">
      <dgm:prSet/>
      <dgm:spPr/>
      <dgm:t>
        <a:bodyPr/>
        <a:lstStyle/>
        <a:p>
          <a:pPr rtl="0"/>
          <a:r>
            <a:rPr lang="en-US" smtClean="0"/>
            <a:t>Passenger</a:t>
          </a:r>
          <a:endParaRPr lang="en-US"/>
        </a:p>
      </dgm:t>
    </dgm:pt>
    <dgm:pt modelId="{70A99119-2306-4AC7-BA3D-902CC9FEA45F}" type="parTrans" cxnId="{397DB75B-913D-43B3-845C-3FE77DDEF5C0}">
      <dgm:prSet/>
      <dgm:spPr/>
      <dgm:t>
        <a:bodyPr/>
        <a:lstStyle/>
        <a:p>
          <a:endParaRPr lang="en-US"/>
        </a:p>
      </dgm:t>
    </dgm:pt>
    <dgm:pt modelId="{2C05D49E-400D-4784-8581-2C6DD2A65639}" type="sibTrans" cxnId="{397DB75B-913D-43B3-845C-3FE77DDEF5C0}">
      <dgm:prSet/>
      <dgm:spPr/>
      <dgm:t>
        <a:bodyPr/>
        <a:lstStyle/>
        <a:p>
          <a:endParaRPr lang="en-US"/>
        </a:p>
      </dgm:t>
    </dgm:pt>
    <dgm:pt modelId="{AEF67AFF-A7DB-4C2D-BBB8-B0E3483F2E99}" type="pres">
      <dgm:prSet presAssocID="{9A3B0ED1-CF83-4C2E-8EBE-F2E31351E65E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6518CADC-92B6-49C1-AFC3-ACD5B5F01D94}" type="pres">
      <dgm:prSet presAssocID="{061D6DD2-9D8F-4FFC-8B59-C8174821FC66}" presName="horFlow" presStyleCnt="0"/>
      <dgm:spPr/>
    </dgm:pt>
    <dgm:pt modelId="{5677B483-D978-465D-BBAA-BF078533145C}" type="pres">
      <dgm:prSet presAssocID="{061D6DD2-9D8F-4FFC-8B59-C8174821FC66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397DB75B-913D-43B3-845C-3FE77DDEF5C0}" srcId="{9A3B0ED1-CF83-4C2E-8EBE-F2E31351E65E}" destId="{061D6DD2-9D8F-4FFC-8B59-C8174821FC66}" srcOrd="0" destOrd="0" parTransId="{70A99119-2306-4AC7-BA3D-902CC9FEA45F}" sibTransId="{2C05D49E-400D-4784-8581-2C6DD2A65639}"/>
    <dgm:cxn modelId="{D206619C-13C0-4AC5-A5E7-D52E0D8FB226}" type="presOf" srcId="{9A3B0ED1-CF83-4C2E-8EBE-F2E31351E65E}" destId="{AEF67AFF-A7DB-4C2D-BBB8-B0E3483F2E99}" srcOrd="0" destOrd="0" presId="urn:microsoft.com/office/officeart/2005/8/layout/lProcess3"/>
    <dgm:cxn modelId="{41C4EC3A-C188-4503-B9DF-46AB90080E40}" type="presOf" srcId="{061D6DD2-9D8F-4FFC-8B59-C8174821FC66}" destId="{5677B483-D978-465D-BBAA-BF078533145C}" srcOrd="0" destOrd="0" presId="urn:microsoft.com/office/officeart/2005/8/layout/lProcess3"/>
    <dgm:cxn modelId="{9D46189F-57D8-458C-97A8-B6AD18431C8E}" type="presParOf" srcId="{AEF67AFF-A7DB-4C2D-BBB8-B0E3483F2E99}" destId="{6518CADC-92B6-49C1-AFC3-ACD5B5F01D94}" srcOrd="0" destOrd="0" presId="urn:microsoft.com/office/officeart/2005/8/layout/lProcess3"/>
    <dgm:cxn modelId="{AEB47C7B-7BCF-46BB-B71A-73159C3A1586}" type="presParOf" srcId="{6518CADC-92B6-49C1-AFC3-ACD5B5F01D94}" destId="{5677B483-D978-465D-BBAA-BF078533145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552A1A1-267D-4547-A014-57A5DB6D3BAD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9417E47-15D4-43AE-BD78-275587961994}">
      <dgm:prSet custT="1"/>
      <dgm:spPr/>
      <dgm:t>
        <a:bodyPr/>
        <a:lstStyle/>
        <a:p>
          <a:pPr rtl="0"/>
          <a:r>
            <a:rPr lang="en-US" sz="1400" dirty="0" smtClean="0"/>
            <a:t>Sign In</a:t>
          </a:r>
          <a:endParaRPr lang="en-US" sz="1400" dirty="0"/>
        </a:p>
      </dgm:t>
    </dgm:pt>
    <dgm:pt modelId="{E69848E4-BF3D-463B-BA1A-E4530E227832}" type="parTrans" cxnId="{9B76DE2C-36DB-4D0F-A7B9-0FF4649B57F8}">
      <dgm:prSet/>
      <dgm:spPr/>
      <dgm:t>
        <a:bodyPr/>
        <a:lstStyle/>
        <a:p>
          <a:endParaRPr lang="en-US"/>
        </a:p>
      </dgm:t>
    </dgm:pt>
    <dgm:pt modelId="{0294A6F5-8075-4B13-9C7E-002936279DA2}" type="sibTrans" cxnId="{9B76DE2C-36DB-4D0F-A7B9-0FF4649B57F8}">
      <dgm:prSet/>
      <dgm:spPr/>
      <dgm:t>
        <a:bodyPr/>
        <a:lstStyle/>
        <a:p>
          <a:endParaRPr lang="en-US"/>
        </a:p>
      </dgm:t>
    </dgm:pt>
    <dgm:pt modelId="{3EF841C8-B6F5-4525-A5EB-5A108CC82F0F}" type="pres">
      <dgm:prSet presAssocID="{4552A1A1-267D-4547-A014-57A5DB6D3BA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923FBF9-EB3F-459E-9258-2DF6BB2F92DB}" type="pres">
      <dgm:prSet presAssocID="{59417E47-15D4-43AE-BD78-275587961994}" presName="horFlow" presStyleCnt="0"/>
      <dgm:spPr/>
    </dgm:pt>
    <dgm:pt modelId="{34D9C27A-371E-49AA-A222-A21264BDD27A}" type="pres">
      <dgm:prSet presAssocID="{59417E47-15D4-43AE-BD78-275587961994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9B76DE2C-36DB-4D0F-A7B9-0FF4649B57F8}" srcId="{4552A1A1-267D-4547-A014-57A5DB6D3BAD}" destId="{59417E47-15D4-43AE-BD78-275587961994}" srcOrd="0" destOrd="0" parTransId="{E69848E4-BF3D-463B-BA1A-E4530E227832}" sibTransId="{0294A6F5-8075-4B13-9C7E-002936279DA2}"/>
    <dgm:cxn modelId="{8696BF22-DF4E-4F6F-820C-12DBA12468A6}" type="presOf" srcId="{59417E47-15D4-43AE-BD78-275587961994}" destId="{34D9C27A-371E-49AA-A222-A21264BDD27A}" srcOrd="0" destOrd="0" presId="urn:microsoft.com/office/officeart/2005/8/layout/lProcess3"/>
    <dgm:cxn modelId="{4339AF88-9676-4E8B-8ECC-15E9AB9DEA07}" type="presOf" srcId="{4552A1A1-267D-4547-A014-57A5DB6D3BAD}" destId="{3EF841C8-B6F5-4525-A5EB-5A108CC82F0F}" srcOrd="0" destOrd="0" presId="urn:microsoft.com/office/officeart/2005/8/layout/lProcess3"/>
    <dgm:cxn modelId="{0D869358-2D6F-44ED-A6E6-C7801A315B83}" type="presParOf" srcId="{3EF841C8-B6F5-4525-A5EB-5A108CC82F0F}" destId="{A923FBF9-EB3F-459E-9258-2DF6BB2F92DB}" srcOrd="0" destOrd="0" presId="urn:microsoft.com/office/officeart/2005/8/layout/lProcess3"/>
    <dgm:cxn modelId="{E7A2AEB5-6361-4094-95B1-77411050885C}" type="presParOf" srcId="{A923FBF9-EB3F-459E-9258-2DF6BB2F92DB}" destId="{34D9C27A-371E-49AA-A222-A21264BDD27A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D8903C3-3D2A-41CE-9DC4-129383BEC60A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F0C226D-C24E-4D21-A2DF-184C67213C7E}">
      <dgm:prSet/>
      <dgm:spPr/>
      <dgm:t>
        <a:bodyPr/>
        <a:lstStyle/>
        <a:p>
          <a:pPr rtl="0"/>
          <a:r>
            <a:rPr lang="en-US" smtClean="0"/>
            <a:t>Information</a:t>
          </a:r>
          <a:endParaRPr lang="en-US"/>
        </a:p>
      </dgm:t>
    </dgm:pt>
    <dgm:pt modelId="{28094D40-6EBC-407C-9300-74E695E09A64}" type="parTrans" cxnId="{FADDA566-F12A-47CF-939D-2DCF476ECEC5}">
      <dgm:prSet/>
      <dgm:spPr/>
      <dgm:t>
        <a:bodyPr/>
        <a:lstStyle/>
        <a:p>
          <a:endParaRPr lang="en-US"/>
        </a:p>
      </dgm:t>
    </dgm:pt>
    <dgm:pt modelId="{8CFFBCB7-CC59-4A2A-A5AD-0E78B4E4841F}" type="sibTrans" cxnId="{FADDA566-F12A-47CF-939D-2DCF476ECEC5}">
      <dgm:prSet/>
      <dgm:spPr/>
      <dgm:t>
        <a:bodyPr/>
        <a:lstStyle/>
        <a:p>
          <a:endParaRPr lang="en-US"/>
        </a:p>
      </dgm:t>
    </dgm:pt>
    <dgm:pt modelId="{6A3AB133-65D7-4FF7-B244-042D4EA75A5B}" type="pres">
      <dgm:prSet presAssocID="{DD8903C3-3D2A-41CE-9DC4-129383BEC60A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E61E71A-BE09-47D1-81EE-78E226CA5E45}" type="pres">
      <dgm:prSet presAssocID="{4F0C226D-C24E-4D21-A2DF-184C67213C7E}" presName="horFlow" presStyleCnt="0"/>
      <dgm:spPr/>
    </dgm:pt>
    <dgm:pt modelId="{F7611D22-2336-4271-8645-3724EC35CA19}" type="pres">
      <dgm:prSet presAssocID="{4F0C226D-C24E-4D21-A2DF-184C67213C7E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58B546FA-7A1D-4440-B525-F470709AD2A2}" type="presOf" srcId="{4F0C226D-C24E-4D21-A2DF-184C67213C7E}" destId="{F7611D22-2336-4271-8645-3724EC35CA19}" srcOrd="0" destOrd="0" presId="urn:microsoft.com/office/officeart/2005/8/layout/lProcess3"/>
    <dgm:cxn modelId="{FADDA566-F12A-47CF-939D-2DCF476ECEC5}" srcId="{DD8903C3-3D2A-41CE-9DC4-129383BEC60A}" destId="{4F0C226D-C24E-4D21-A2DF-184C67213C7E}" srcOrd="0" destOrd="0" parTransId="{28094D40-6EBC-407C-9300-74E695E09A64}" sibTransId="{8CFFBCB7-CC59-4A2A-A5AD-0E78B4E4841F}"/>
    <dgm:cxn modelId="{5F89B37D-C141-4B64-ABAE-939F7A50C5AB}" type="presOf" srcId="{DD8903C3-3D2A-41CE-9DC4-129383BEC60A}" destId="{6A3AB133-65D7-4FF7-B244-042D4EA75A5B}" srcOrd="0" destOrd="0" presId="urn:microsoft.com/office/officeart/2005/8/layout/lProcess3"/>
    <dgm:cxn modelId="{851792CB-10AF-4B29-BE4B-C8BCC254AE43}" type="presParOf" srcId="{6A3AB133-65D7-4FF7-B244-042D4EA75A5B}" destId="{AE61E71A-BE09-47D1-81EE-78E226CA5E45}" srcOrd="0" destOrd="0" presId="urn:microsoft.com/office/officeart/2005/8/layout/lProcess3"/>
    <dgm:cxn modelId="{C4E5ECAD-3458-426D-8E07-1FC67155CFD4}" type="presParOf" srcId="{AE61E71A-BE09-47D1-81EE-78E226CA5E45}" destId="{F7611D22-2336-4271-8645-3724EC35CA19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AFEEE82F-A47A-46F2-BD16-7F508951E84C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9B6205D-1C1C-47DC-9C14-CDC1E29A972B}">
      <dgm:prSet custT="1"/>
      <dgm:spPr/>
      <dgm:t>
        <a:bodyPr/>
        <a:lstStyle/>
        <a:p>
          <a:pPr rtl="0"/>
          <a:r>
            <a:rPr lang="en-US" sz="1400" dirty="0" smtClean="0"/>
            <a:t>Main Menu</a:t>
          </a:r>
          <a:endParaRPr lang="en-US" sz="1400" dirty="0"/>
        </a:p>
      </dgm:t>
    </dgm:pt>
    <dgm:pt modelId="{C8801785-A3B1-45DE-9D26-16937A191791}" type="parTrans" cxnId="{14FA8AB7-C97A-4043-A63E-749086DF7BC9}">
      <dgm:prSet/>
      <dgm:spPr/>
      <dgm:t>
        <a:bodyPr/>
        <a:lstStyle/>
        <a:p>
          <a:endParaRPr lang="en-US"/>
        </a:p>
      </dgm:t>
    </dgm:pt>
    <dgm:pt modelId="{E0A4351D-3D4C-4A63-AE93-040DCB22EA94}" type="sibTrans" cxnId="{14FA8AB7-C97A-4043-A63E-749086DF7BC9}">
      <dgm:prSet/>
      <dgm:spPr/>
      <dgm:t>
        <a:bodyPr/>
        <a:lstStyle/>
        <a:p>
          <a:endParaRPr lang="en-US"/>
        </a:p>
      </dgm:t>
    </dgm:pt>
    <dgm:pt modelId="{37CEADDB-80DE-4923-B90F-972C83407AF2}" type="pres">
      <dgm:prSet presAssocID="{AFEEE82F-A47A-46F2-BD16-7F508951E84C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8E1FD43-0CF4-42AD-B298-005B8C7F7DEA}" type="pres">
      <dgm:prSet presAssocID="{69B6205D-1C1C-47DC-9C14-CDC1E29A972B}" presName="horFlow" presStyleCnt="0"/>
      <dgm:spPr/>
    </dgm:pt>
    <dgm:pt modelId="{572AAD58-F45B-49E9-BA30-63E8D31A5F65}" type="pres">
      <dgm:prSet presAssocID="{69B6205D-1C1C-47DC-9C14-CDC1E29A972B}" presName="bigChev" presStyleLbl="node1" presStyleIdx="0" presStyleCnt="1" custLinFactNeighborY="1389"/>
      <dgm:spPr/>
      <dgm:t>
        <a:bodyPr/>
        <a:lstStyle/>
        <a:p>
          <a:endParaRPr lang="en-US"/>
        </a:p>
      </dgm:t>
    </dgm:pt>
  </dgm:ptLst>
  <dgm:cxnLst>
    <dgm:cxn modelId="{14FA8AB7-C97A-4043-A63E-749086DF7BC9}" srcId="{AFEEE82F-A47A-46F2-BD16-7F508951E84C}" destId="{69B6205D-1C1C-47DC-9C14-CDC1E29A972B}" srcOrd="0" destOrd="0" parTransId="{C8801785-A3B1-45DE-9D26-16937A191791}" sibTransId="{E0A4351D-3D4C-4A63-AE93-040DCB22EA94}"/>
    <dgm:cxn modelId="{3CF34998-56F0-43EE-BC26-F3C5F196FB4A}" type="presOf" srcId="{69B6205D-1C1C-47DC-9C14-CDC1E29A972B}" destId="{572AAD58-F45B-49E9-BA30-63E8D31A5F65}" srcOrd="0" destOrd="0" presId="urn:microsoft.com/office/officeart/2005/8/layout/lProcess3"/>
    <dgm:cxn modelId="{72FFC3B1-A7DE-4DBD-9EBA-86C69F7E9A15}" type="presOf" srcId="{AFEEE82F-A47A-46F2-BD16-7F508951E84C}" destId="{37CEADDB-80DE-4923-B90F-972C83407AF2}" srcOrd="0" destOrd="0" presId="urn:microsoft.com/office/officeart/2005/8/layout/lProcess3"/>
    <dgm:cxn modelId="{5E0ED6C7-B78A-44B7-9360-9C434332E3EF}" type="presParOf" srcId="{37CEADDB-80DE-4923-B90F-972C83407AF2}" destId="{48E1FD43-0CF4-42AD-B298-005B8C7F7DEA}" srcOrd="0" destOrd="0" presId="urn:microsoft.com/office/officeart/2005/8/layout/lProcess3"/>
    <dgm:cxn modelId="{ECFDA93B-D138-4AD0-B834-A5BEE9D04BC4}" type="presParOf" srcId="{48E1FD43-0CF4-42AD-B298-005B8C7F7DEA}" destId="{572AAD58-F45B-49E9-BA30-63E8D31A5F65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A08265FF-4AC9-4847-B4C6-955E223FD163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5E53D60-4226-4E6B-A5F7-DFD789C7E001}">
      <dgm:prSet/>
      <dgm:spPr/>
      <dgm:t>
        <a:bodyPr/>
        <a:lstStyle/>
        <a:p>
          <a:pPr rtl="0"/>
          <a:r>
            <a:rPr lang="en-US" smtClean="0"/>
            <a:t>Passenger</a:t>
          </a:r>
          <a:endParaRPr lang="en-US"/>
        </a:p>
      </dgm:t>
    </dgm:pt>
    <dgm:pt modelId="{DA128570-2015-49E4-A6E3-6FE1A360FF46}" type="parTrans" cxnId="{9C177993-E358-4D42-855D-3FC0BF6F1451}">
      <dgm:prSet/>
      <dgm:spPr/>
      <dgm:t>
        <a:bodyPr/>
        <a:lstStyle/>
        <a:p>
          <a:endParaRPr lang="en-US"/>
        </a:p>
      </dgm:t>
    </dgm:pt>
    <dgm:pt modelId="{7E62A3FE-1706-4C1A-A1AA-DB1817DCF039}" type="sibTrans" cxnId="{9C177993-E358-4D42-855D-3FC0BF6F1451}">
      <dgm:prSet/>
      <dgm:spPr/>
      <dgm:t>
        <a:bodyPr/>
        <a:lstStyle/>
        <a:p>
          <a:endParaRPr lang="en-US"/>
        </a:p>
      </dgm:t>
    </dgm:pt>
    <dgm:pt modelId="{789D481E-8C31-4175-B10C-CD25E845E407}" type="pres">
      <dgm:prSet presAssocID="{A08265FF-4AC9-4847-B4C6-955E223FD16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F479378-C2B6-4FDD-B380-ED3D68FA2BF8}" type="pres">
      <dgm:prSet presAssocID="{65E53D60-4226-4E6B-A5F7-DFD789C7E001}" presName="horFlow" presStyleCnt="0"/>
      <dgm:spPr/>
    </dgm:pt>
    <dgm:pt modelId="{76E76967-E50E-41A8-B5FB-DED5EA96247E}" type="pres">
      <dgm:prSet presAssocID="{65E53D60-4226-4E6B-A5F7-DFD789C7E001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9C177993-E358-4D42-855D-3FC0BF6F1451}" srcId="{A08265FF-4AC9-4847-B4C6-955E223FD163}" destId="{65E53D60-4226-4E6B-A5F7-DFD789C7E001}" srcOrd="0" destOrd="0" parTransId="{DA128570-2015-49E4-A6E3-6FE1A360FF46}" sibTransId="{7E62A3FE-1706-4C1A-A1AA-DB1817DCF039}"/>
    <dgm:cxn modelId="{2D89D362-DD22-4D3F-8841-BA47D02AD9FF}" type="presOf" srcId="{65E53D60-4226-4E6B-A5F7-DFD789C7E001}" destId="{76E76967-E50E-41A8-B5FB-DED5EA96247E}" srcOrd="0" destOrd="0" presId="urn:microsoft.com/office/officeart/2005/8/layout/lProcess3"/>
    <dgm:cxn modelId="{5EC36730-E29E-457F-A310-9FC39BEEDE54}" type="presOf" srcId="{A08265FF-4AC9-4847-B4C6-955E223FD163}" destId="{789D481E-8C31-4175-B10C-CD25E845E407}" srcOrd="0" destOrd="0" presId="urn:microsoft.com/office/officeart/2005/8/layout/lProcess3"/>
    <dgm:cxn modelId="{D0994997-56C4-4363-A002-A5B6F3FD2979}" type="presParOf" srcId="{789D481E-8C31-4175-B10C-CD25E845E407}" destId="{DF479378-C2B6-4FDD-B380-ED3D68FA2BF8}" srcOrd="0" destOrd="0" presId="urn:microsoft.com/office/officeart/2005/8/layout/lProcess3"/>
    <dgm:cxn modelId="{02DAE97D-90AD-4583-86AC-078E4E4D0658}" type="presParOf" srcId="{DF479378-C2B6-4FDD-B380-ED3D68FA2BF8}" destId="{76E76967-E50E-41A8-B5FB-DED5EA96247E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B54433D6-EEBB-48A2-8AC4-59FE8265D85A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6F40CF3-43F2-4508-B98B-F0FF763126F8}">
      <dgm:prSet custT="1"/>
      <dgm:spPr/>
      <dgm:t>
        <a:bodyPr/>
        <a:lstStyle/>
        <a:p>
          <a:pPr rtl="0"/>
          <a:r>
            <a:rPr lang="en-US" sz="1400" dirty="0" smtClean="0"/>
            <a:t>Sign In</a:t>
          </a:r>
          <a:endParaRPr lang="en-US" sz="1400" dirty="0"/>
        </a:p>
      </dgm:t>
    </dgm:pt>
    <dgm:pt modelId="{8A5B1CA7-86FA-4C52-8499-601A730C3833}" type="parTrans" cxnId="{73486143-2F32-4E0E-932D-03A4479BFA2D}">
      <dgm:prSet/>
      <dgm:spPr/>
      <dgm:t>
        <a:bodyPr/>
        <a:lstStyle/>
        <a:p>
          <a:endParaRPr lang="en-US"/>
        </a:p>
      </dgm:t>
    </dgm:pt>
    <dgm:pt modelId="{59753433-8F5F-4157-BECE-F1994F1A2272}" type="sibTrans" cxnId="{73486143-2F32-4E0E-932D-03A4479BFA2D}">
      <dgm:prSet/>
      <dgm:spPr/>
      <dgm:t>
        <a:bodyPr/>
        <a:lstStyle/>
        <a:p>
          <a:endParaRPr lang="en-US"/>
        </a:p>
      </dgm:t>
    </dgm:pt>
    <dgm:pt modelId="{AE96919E-D9F6-417B-8043-9C4B3630B26B}" type="pres">
      <dgm:prSet presAssocID="{B54433D6-EEBB-48A2-8AC4-59FE8265D85A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B3E3687-8F24-4EC3-A767-965BD2714123}" type="pres">
      <dgm:prSet presAssocID="{86F40CF3-43F2-4508-B98B-F0FF763126F8}" presName="horFlow" presStyleCnt="0"/>
      <dgm:spPr/>
    </dgm:pt>
    <dgm:pt modelId="{324B7CBA-D1B9-4274-8014-C11919E585C5}" type="pres">
      <dgm:prSet presAssocID="{86F40CF3-43F2-4508-B98B-F0FF763126F8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73486143-2F32-4E0E-932D-03A4479BFA2D}" srcId="{B54433D6-EEBB-48A2-8AC4-59FE8265D85A}" destId="{86F40CF3-43F2-4508-B98B-F0FF763126F8}" srcOrd="0" destOrd="0" parTransId="{8A5B1CA7-86FA-4C52-8499-601A730C3833}" sibTransId="{59753433-8F5F-4157-BECE-F1994F1A2272}"/>
    <dgm:cxn modelId="{D6FC0ADB-34D7-46F0-9B13-4A0298768814}" type="presOf" srcId="{B54433D6-EEBB-48A2-8AC4-59FE8265D85A}" destId="{AE96919E-D9F6-417B-8043-9C4B3630B26B}" srcOrd="0" destOrd="0" presId="urn:microsoft.com/office/officeart/2005/8/layout/lProcess3"/>
    <dgm:cxn modelId="{ADDEE059-AA76-4152-9808-B53F543B0607}" type="presOf" srcId="{86F40CF3-43F2-4508-B98B-F0FF763126F8}" destId="{324B7CBA-D1B9-4274-8014-C11919E585C5}" srcOrd="0" destOrd="0" presId="urn:microsoft.com/office/officeart/2005/8/layout/lProcess3"/>
    <dgm:cxn modelId="{277463FD-209F-4997-8F6C-A569B28F4999}" type="presParOf" srcId="{AE96919E-D9F6-417B-8043-9C4B3630B26B}" destId="{3B3E3687-8F24-4EC3-A767-965BD2714123}" srcOrd="0" destOrd="0" presId="urn:microsoft.com/office/officeart/2005/8/layout/lProcess3"/>
    <dgm:cxn modelId="{1ED36BE0-86D8-4E40-8522-539697A77C3D}" type="presParOf" srcId="{3B3E3687-8F24-4EC3-A767-965BD2714123}" destId="{324B7CBA-D1B9-4274-8014-C11919E585C5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385344AA-00A0-4941-AC92-2EE90BEDD759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AE6B55B-76B0-402E-AA45-CAB5F74A65F5}">
      <dgm:prSet/>
      <dgm:spPr/>
      <dgm:t>
        <a:bodyPr/>
        <a:lstStyle/>
        <a:p>
          <a:pPr rtl="0"/>
          <a:r>
            <a:rPr lang="en-US" dirty="0" smtClean="0"/>
            <a:t>Information</a:t>
          </a:r>
          <a:endParaRPr lang="en-US" dirty="0"/>
        </a:p>
      </dgm:t>
    </dgm:pt>
    <dgm:pt modelId="{C75DD224-3A68-437C-B8C4-769F89BBB34A}" type="parTrans" cxnId="{4048AD82-7A95-4415-9241-7859A52D1C32}">
      <dgm:prSet/>
      <dgm:spPr/>
      <dgm:t>
        <a:bodyPr/>
        <a:lstStyle/>
        <a:p>
          <a:endParaRPr lang="en-US"/>
        </a:p>
      </dgm:t>
    </dgm:pt>
    <dgm:pt modelId="{FDC5EDD2-091B-4F1D-B654-46C182F8B69E}" type="sibTrans" cxnId="{4048AD82-7A95-4415-9241-7859A52D1C32}">
      <dgm:prSet/>
      <dgm:spPr/>
      <dgm:t>
        <a:bodyPr/>
        <a:lstStyle/>
        <a:p>
          <a:endParaRPr lang="en-US"/>
        </a:p>
      </dgm:t>
    </dgm:pt>
    <dgm:pt modelId="{A89FB50B-7FC4-4540-92BD-F0432F2EE213}" type="pres">
      <dgm:prSet presAssocID="{385344AA-00A0-4941-AC92-2EE90BEDD759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3978A04-4D8D-47C0-9C91-15F543F5F479}" type="pres">
      <dgm:prSet presAssocID="{8AE6B55B-76B0-402E-AA45-CAB5F74A65F5}" presName="horFlow" presStyleCnt="0"/>
      <dgm:spPr/>
    </dgm:pt>
    <dgm:pt modelId="{CFCE797A-C986-4271-B589-12D42B7D4CB8}" type="pres">
      <dgm:prSet presAssocID="{8AE6B55B-76B0-402E-AA45-CAB5F74A65F5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D5E7CD81-DB50-471E-B8AE-A8F38E579693}" type="presOf" srcId="{8AE6B55B-76B0-402E-AA45-CAB5F74A65F5}" destId="{CFCE797A-C986-4271-B589-12D42B7D4CB8}" srcOrd="0" destOrd="0" presId="urn:microsoft.com/office/officeart/2005/8/layout/lProcess3"/>
    <dgm:cxn modelId="{4048AD82-7A95-4415-9241-7859A52D1C32}" srcId="{385344AA-00A0-4941-AC92-2EE90BEDD759}" destId="{8AE6B55B-76B0-402E-AA45-CAB5F74A65F5}" srcOrd="0" destOrd="0" parTransId="{C75DD224-3A68-437C-B8C4-769F89BBB34A}" sibTransId="{FDC5EDD2-091B-4F1D-B654-46C182F8B69E}"/>
    <dgm:cxn modelId="{36CE4AF1-F857-4783-B8D7-E7184D972D02}" type="presOf" srcId="{385344AA-00A0-4941-AC92-2EE90BEDD759}" destId="{A89FB50B-7FC4-4540-92BD-F0432F2EE213}" srcOrd="0" destOrd="0" presId="urn:microsoft.com/office/officeart/2005/8/layout/lProcess3"/>
    <dgm:cxn modelId="{11794DDC-E835-4F59-8EC4-5153BD72F781}" type="presParOf" srcId="{A89FB50B-7FC4-4540-92BD-F0432F2EE213}" destId="{33978A04-4D8D-47C0-9C91-15F543F5F479}" srcOrd="0" destOrd="0" presId="urn:microsoft.com/office/officeart/2005/8/layout/lProcess3"/>
    <dgm:cxn modelId="{4E1F9646-88F6-4282-A76A-7AD8938F57B8}" type="presParOf" srcId="{33978A04-4D8D-47C0-9C91-15F543F5F479}" destId="{CFCE797A-C986-4271-B589-12D42B7D4CB8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CD0887DF-BBAE-4CE4-A8CE-89720914F25F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241EF55-6E87-4BFB-9A1D-5BC69218D07B}">
      <dgm:prSet/>
      <dgm:spPr/>
      <dgm:t>
        <a:bodyPr/>
        <a:lstStyle/>
        <a:p>
          <a:pPr rtl="0"/>
          <a:r>
            <a:rPr lang="en-US" smtClean="0"/>
            <a:t>Student</a:t>
          </a:r>
          <a:endParaRPr lang="en-US"/>
        </a:p>
      </dgm:t>
    </dgm:pt>
    <dgm:pt modelId="{4B8517DC-D39B-4655-BEBA-454DD37EBF73}" type="parTrans" cxnId="{C51E11F6-95F2-4E82-B2AD-C6424D62BACD}">
      <dgm:prSet/>
      <dgm:spPr/>
      <dgm:t>
        <a:bodyPr/>
        <a:lstStyle/>
        <a:p>
          <a:endParaRPr lang="en-US"/>
        </a:p>
      </dgm:t>
    </dgm:pt>
    <dgm:pt modelId="{8AE14C67-6FC8-4D83-9379-99ACBC840E51}" type="sibTrans" cxnId="{C51E11F6-95F2-4E82-B2AD-C6424D62BACD}">
      <dgm:prSet/>
      <dgm:spPr/>
      <dgm:t>
        <a:bodyPr/>
        <a:lstStyle/>
        <a:p>
          <a:endParaRPr lang="en-US"/>
        </a:p>
      </dgm:t>
    </dgm:pt>
    <dgm:pt modelId="{EF9F3C9B-92FA-4275-A1CF-3B794B86A0F5}" type="pres">
      <dgm:prSet presAssocID="{CD0887DF-BBAE-4CE4-A8CE-89720914F25F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D415512-0E51-44DE-BEA3-520C91AC71C8}" type="pres">
      <dgm:prSet presAssocID="{9241EF55-6E87-4BFB-9A1D-5BC69218D07B}" presName="horFlow" presStyleCnt="0"/>
      <dgm:spPr/>
    </dgm:pt>
    <dgm:pt modelId="{CC891FFB-0741-46B6-9FEA-5CAB8226B2CC}" type="pres">
      <dgm:prSet presAssocID="{9241EF55-6E87-4BFB-9A1D-5BC69218D07B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C51E11F6-95F2-4E82-B2AD-C6424D62BACD}" srcId="{CD0887DF-BBAE-4CE4-A8CE-89720914F25F}" destId="{9241EF55-6E87-4BFB-9A1D-5BC69218D07B}" srcOrd="0" destOrd="0" parTransId="{4B8517DC-D39B-4655-BEBA-454DD37EBF73}" sibTransId="{8AE14C67-6FC8-4D83-9379-99ACBC840E51}"/>
    <dgm:cxn modelId="{FBF1B7F8-971B-46AC-843D-F461D968B321}" type="presOf" srcId="{CD0887DF-BBAE-4CE4-A8CE-89720914F25F}" destId="{EF9F3C9B-92FA-4275-A1CF-3B794B86A0F5}" srcOrd="0" destOrd="0" presId="urn:microsoft.com/office/officeart/2005/8/layout/lProcess3"/>
    <dgm:cxn modelId="{4C166E9F-3756-4138-B8B9-EDFBD1EDE21A}" type="presOf" srcId="{9241EF55-6E87-4BFB-9A1D-5BC69218D07B}" destId="{CC891FFB-0741-46B6-9FEA-5CAB8226B2CC}" srcOrd="0" destOrd="0" presId="urn:microsoft.com/office/officeart/2005/8/layout/lProcess3"/>
    <dgm:cxn modelId="{B0FB6489-224E-4613-B7F0-5BDDFD96CD21}" type="presParOf" srcId="{EF9F3C9B-92FA-4275-A1CF-3B794B86A0F5}" destId="{ED415512-0E51-44DE-BEA3-520C91AC71C8}" srcOrd="0" destOrd="0" presId="urn:microsoft.com/office/officeart/2005/8/layout/lProcess3"/>
    <dgm:cxn modelId="{ED01F41D-D844-4E2C-A8DF-C733E89D1DFA}" type="presParOf" srcId="{ED415512-0E51-44DE-BEA3-520C91AC71C8}" destId="{CC891FFB-0741-46B6-9FEA-5CAB8226B2C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E9DD1FE0-02EF-43CC-A0D1-E75F135A7E16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C97BA25-1A82-49F2-A3AF-91FE9821E90B}">
      <dgm:prSet custT="1"/>
      <dgm:spPr/>
      <dgm:t>
        <a:bodyPr/>
        <a:lstStyle/>
        <a:p>
          <a:pPr rtl="0"/>
          <a:r>
            <a:rPr lang="en-US" sz="1400" dirty="0" smtClean="0"/>
            <a:t>Main Menu</a:t>
          </a:r>
          <a:endParaRPr lang="en-US" sz="1400" dirty="0"/>
        </a:p>
      </dgm:t>
    </dgm:pt>
    <dgm:pt modelId="{B3E207B6-1805-4341-9856-BA1D410E2BFF}" type="parTrans" cxnId="{DDBA743F-745D-41C9-8AF0-953A559090C8}">
      <dgm:prSet/>
      <dgm:spPr/>
      <dgm:t>
        <a:bodyPr/>
        <a:lstStyle/>
        <a:p>
          <a:endParaRPr lang="en-US"/>
        </a:p>
      </dgm:t>
    </dgm:pt>
    <dgm:pt modelId="{DE7108A1-F693-4801-B76D-DBAB51857753}" type="sibTrans" cxnId="{DDBA743F-745D-41C9-8AF0-953A559090C8}">
      <dgm:prSet/>
      <dgm:spPr/>
      <dgm:t>
        <a:bodyPr/>
        <a:lstStyle/>
        <a:p>
          <a:endParaRPr lang="en-US"/>
        </a:p>
      </dgm:t>
    </dgm:pt>
    <dgm:pt modelId="{31C7034D-9510-4867-8FC2-BA92C61ED1B6}" type="pres">
      <dgm:prSet presAssocID="{E9DD1FE0-02EF-43CC-A0D1-E75F135A7E16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DEF0824-14C0-4E56-8208-07701A936157}" type="pres">
      <dgm:prSet presAssocID="{3C97BA25-1A82-49F2-A3AF-91FE9821E90B}" presName="horFlow" presStyleCnt="0"/>
      <dgm:spPr/>
    </dgm:pt>
    <dgm:pt modelId="{0BD8BB3E-F86C-4D09-8904-9BEB565FBCBB}" type="pres">
      <dgm:prSet presAssocID="{3C97BA25-1A82-49F2-A3AF-91FE9821E90B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DDBA743F-745D-41C9-8AF0-953A559090C8}" srcId="{E9DD1FE0-02EF-43CC-A0D1-E75F135A7E16}" destId="{3C97BA25-1A82-49F2-A3AF-91FE9821E90B}" srcOrd="0" destOrd="0" parTransId="{B3E207B6-1805-4341-9856-BA1D410E2BFF}" sibTransId="{DE7108A1-F693-4801-B76D-DBAB51857753}"/>
    <dgm:cxn modelId="{16BA9C12-0A7E-4743-A36C-91B2DEA664FE}" type="presOf" srcId="{E9DD1FE0-02EF-43CC-A0D1-E75F135A7E16}" destId="{31C7034D-9510-4867-8FC2-BA92C61ED1B6}" srcOrd="0" destOrd="0" presId="urn:microsoft.com/office/officeart/2005/8/layout/lProcess3"/>
    <dgm:cxn modelId="{229E975A-7FAD-4A29-A4CB-3576ED41D610}" type="presOf" srcId="{3C97BA25-1A82-49F2-A3AF-91FE9821E90B}" destId="{0BD8BB3E-F86C-4D09-8904-9BEB565FBCBB}" srcOrd="0" destOrd="0" presId="urn:microsoft.com/office/officeart/2005/8/layout/lProcess3"/>
    <dgm:cxn modelId="{78B3D90D-E2AE-4B53-BF85-823BC613D849}" type="presParOf" srcId="{31C7034D-9510-4867-8FC2-BA92C61ED1B6}" destId="{CDEF0824-14C0-4E56-8208-07701A936157}" srcOrd="0" destOrd="0" presId="urn:microsoft.com/office/officeart/2005/8/layout/lProcess3"/>
    <dgm:cxn modelId="{D8E31850-74CF-4827-8CDF-17C09186A801}" type="presParOf" srcId="{CDEF0824-14C0-4E56-8208-07701A936157}" destId="{0BD8BB3E-F86C-4D09-8904-9BEB565FBCBB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062235-E6E6-47D8-9176-A34DBB7C2D31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0260638-F3C7-4D74-8963-1A90765F2DE6}">
      <dgm:prSet custT="1"/>
      <dgm:spPr/>
      <dgm:t>
        <a:bodyPr/>
        <a:lstStyle/>
        <a:p>
          <a:pPr rtl="0"/>
          <a:r>
            <a:rPr lang="en-US" sz="1400" dirty="0" smtClean="0"/>
            <a:t>Main Menu</a:t>
          </a:r>
          <a:endParaRPr lang="en-US" sz="1400" dirty="0"/>
        </a:p>
      </dgm:t>
    </dgm:pt>
    <dgm:pt modelId="{E7358805-47B7-43A5-8C7C-B20A0B5188E5}" type="parTrans" cxnId="{60875947-E19E-4625-8189-7B947835119D}">
      <dgm:prSet/>
      <dgm:spPr/>
      <dgm:t>
        <a:bodyPr/>
        <a:lstStyle/>
        <a:p>
          <a:endParaRPr lang="en-US"/>
        </a:p>
      </dgm:t>
    </dgm:pt>
    <dgm:pt modelId="{27DE6B97-3AB1-4896-B3F1-AC6A418A0AE4}" type="sibTrans" cxnId="{60875947-E19E-4625-8189-7B947835119D}">
      <dgm:prSet/>
      <dgm:spPr/>
      <dgm:t>
        <a:bodyPr/>
        <a:lstStyle/>
        <a:p>
          <a:endParaRPr lang="en-US"/>
        </a:p>
      </dgm:t>
    </dgm:pt>
    <dgm:pt modelId="{1512D649-36D6-40D1-949E-B485B1F33A65}" type="pres">
      <dgm:prSet presAssocID="{2B062235-E6E6-47D8-9176-A34DBB7C2D31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4CB1C26-C415-48FD-A348-13EA45B8A9AD}" type="pres">
      <dgm:prSet presAssocID="{00260638-F3C7-4D74-8963-1A90765F2DE6}" presName="horFlow" presStyleCnt="0"/>
      <dgm:spPr/>
    </dgm:pt>
    <dgm:pt modelId="{9CE5AF88-8949-458D-AA6B-926E5D0112CA}" type="pres">
      <dgm:prSet presAssocID="{00260638-F3C7-4D74-8963-1A90765F2DE6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60875947-E19E-4625-8189-7B947835119D}" srcId="{2B062235-E6E6-47D8-9176-A34DBB7C2D31}" destId="{00260638-F3C7-4D74-8963-1A90765F2DE6}" srcOrd="0" destOrd="0" parTransId="{E7358805-47B7-43A5-8C7C-B20A0B5188E5}" sibTransId="{27DE6B97-3AB1-4896-B3F1-AC6A418A0AE4}"/>
    <dgm:cxn modelId="{FC5F3BA6-1DE6-46A1-8003-D930C49BAD02}" type="presOf" srcId="{00260638-F3C7-4D74-8963-1A90765F2DE6}" destId="{9CE5AF88-8949-458D-AA6B-926E5D0112CA}" srcOrd="0" destOrd="0" presId="urn:microsoft.com/office/officeart/2005/8/layout/lProcess3"/>
    <dgm:cxn modelId="{B9E6A970-4FA8-4BA4-A93D-5D7E97092439}" type="presOf" srcId="{2B062235-E6E6-47D8-9176-A34DBB7C2D31}" destId="{1512D649-36D6-40D1-949E-B485B1F33A65}" srcOrd="0" destOrd="0" presId="urn:microsoft.com/office/officeart/2005/8/layout/lProcess3"/>
    <dgm:cxn modelId="{4B0C70FE-A76C-4D32-9380-4A5A542D212C}" type="presParOf" srcId="{1512D649-36D6-40D1-949E-B485B1F33A65}" destId="{E4CB1C26-C415-48FD-A348-13EA45B8A9AD}" srcOrd="0" destOrd="0" presId="urn:microsoft.com/office/officeart/2005/8/layout/lProcess3"/>
    <dgm:cxn modelId="{BFEEE2B6-4EBF-4DF7-B8D2-0CD231A6E86F}" type="presParOf" srcId="{E4CB1C26-C415-48FD-A348-13EA45B8A9AD}" destId="{9CE5AF88-8949-458D-AA6B-926E5D0112CA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7A4FFEDE-FECA-402B-A0D1-DA23396810E0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C171EF2-C8CB-4563-BD71-2DB275E35E04}">
      <dgm:prSet/>
      <dgm:spPr/>
      <dgm:t>
        <a:bodyPr/>
        <a:lstStyle/>
        <a:p>
          <a:pPr rtl="0"/>
          <a:r>
            <a:rPr lang="en-US" dirty="0" smtClean="0"/>
            <a:t>Passenger</a:t>
          </a:r>
          <a:endParaRPr lang="en-US" dirty="0"/>
        </a:p>
      </dgm:t>
    </dgm:pt>
    <dgm:pt modelId="{F6046298-ECE6-4CBB-B39D-E328E3046CCD}" type="parTrans" cxnId="{D7E1BE2E-C096-422A-B5B2-0F585AA167E5}">
      <dgm:prSet/>
      <dgm:spPr/>
      <dgm:t>
        <a:bodyPr/>
        <a:lstStyle/>
        <a:p>
          <a:endParaRPr lang="en-US"/>
        </a:p>
      </dgm:t>
    </dgm:pt>
    <dgm:pt modelId="{7E86D884-721F-4A3C-87A8-132A365F5E2F}" type="sibTrans" cxnId="{D7E1BE2E-C096-422A-B5B2-0F585AA167E5}">
      <dgm:prSet/>
      <dgm:spPr/>
      <dgm:t>
        <a:bodyPr/>
        <a:lstStyle/>
        <a:p>
          <a:endParaRPr lang="en-US"/>
        </a:p>
      </dgm:t>
    </dgm:pt>
    <dgm:pt modelId="{4E34C31B-3BA1-4A46-9727-221FC368D677}" type="pres">
      <dgm:prSet presAssocID="{7A4FFEDE-FECA-402B-A0D1-DA23396810E0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27458AB-A074-469A-B915-2E9A5A677A07}" type="pres">
      <dgm:prSet presAssocID="{CC171EF2-C8CB-4563-BD71-2DB275E35E04}" presName="horFlow" presStyleCnt="0"/>
      <dgm:spPr/>
    </dgm:pt>
    <dgm:pt modelId="{20C3883D-9B76-4A5E-B91F-07B0E0A0F9FC}" type="pres">
      <dgm:prSet presAssocID="{CC171EF2-C8CB-4563-BD71-2DB275E35E04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D7E1BE2E-C096-422A-B5B2-0F585AA167E5}" srcId="{7A4FFEDE-FECA-402B-A0D1-DA23396810E0}" destId="{CC171EF2-C8CB-4563-BD71-2DB275E35E04}" srcOrd="0" destOrd="0" parTransId="{F6046298-ECE6-4CBB-B39D-E328E3046CCD}" sibTransId="{7E86D884-721F-4A3C-87A8-132A365F5E2F}"/>
    <dgm:cxn modelId="{AC115FFA-F18A-4551-9111-507E0470E104}" type="presOf" srcId="{CC171EF2-C8CB-4563-BD71-2DB275E35E04}" destId="{20C3883D-9B76-4A5E-B91F-07B0E0A0F9FC}" srcOrd="0" destOrd="0" presId="urn:microsoft.com/office/officeart/2005/8/layout/lProcess3"/>
    <dgm:cxn modelId="{AB0A0476-27B9-48A5-A4DD-E548F60F5877}" type="presOf" srcId="{7A4FFEDE-FECA-402B-A0D1-DA23396810E0}" destId="{4E34C31B-3BA1-4A46-9727-221FC368D677}" srcOrd="0" destOrd="0" presId="urn:microsoft.com/office/officeart/2005/8/layout/lProcess3"/>
    <dgm:cxn modelId="{43AEF3F3-3BD7-4494-AA4D-6FB1E3912A5C}" type="presParOf" srcId="{4E34C31B-3BA1-4A46-9727-221FC368D677}" destId="{C27458AB-A074-469A-B915-2E9A5A677A07}" srcOrd="0" destOrd="0" presId="urn:microsoft.com/office/officeart/2005/8/layout/lProcess3"/>
    <dgm:cxn modelId="{316C40BC-4709-45C6-82E4-90F89858BFB0}" type="presParOf" srcId="{C27458AB-A074-469A-B915-2E9A5A677A07}" destId="{20C3883D-9B76-4A5E-B91F-07B0E0A0F9F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62B3CF86-3E9F-4AC9-ABB5-A43665300B8D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8E31461-63E9-4714-9F9E-4A34DC5F9687}">
      <dgm:prSet/>
      <dgm:spPr/>
      <dgm:t>
        <a:bodyPr/>
        <a:lstStyle/>
        <a:p>
          <a:pPr rtl="0"/>
          <a:r>
            <a:rPr lang="en-US" dirty="0" smtClean="0"/>
            <a:t>Sign In</a:t>
          </a:r>
          <a:endParaRPr lang="en-US" dirty="0"/>
        </a:p>
      </dgm:t>
    </dgm:pt>
    <dgm:pt modelId="{B0304F70-7824-4452-A04B-427AD05F4D40}" type="parTrans" cxnId="{499E75C1-2408-44A0-90DD-086CBAFA53E6}">
      <dgm:prSet/>
      <dgm:spPr/>
      <dgm:t>
        <a:bodyPr/>
        <a:lstStyle/>
        <a:p>
          <a:endParaRPr lang="en-US"/>
        </a:p>
      </dgm:t>
    </dgm:pt>
    <dgm:pt modelId="{56B6FB60-58C8-4144-A51A-9FD027F90672}" type="sibTrans" cxnId="{499E75C1-2408-44A0-90DD-086CBAFA53E6}">
      <dgm:prSet/>
      <dgm:spPr/>
      <dgm:t>
        <a:bodyPr/>
        <a:lstStyle/>
        <a:p>
          <a:endParaRPr lang="en-US"/>
        </a:p>
      </dgm:t>
    </dgm:pt>
    <dgm:pt modelId="{A5122D9F-4AC8-46A2-AD13-8821BEA5F010}" type="pres">
      <dgm:prSet presAssocID="{62B3CF86-3E9F-4AC9-ABB5-A43665300B8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7744CB7-03FA-4E42-962E-8259B13EDACE}" type="pres">
      <dgm:prSet presAssocID="{A8E31461-63E9-4714-9F9E-4A34DC5F9687}" presName="horFlow" presStyleCnt="0"/>
      <dgm:spPr/>
    </dgm:pt>
    <dgm:pt modelId="{01F17F0B-A4E6-4EA5-9305-DA0D72DF8F45}" type="pres">
      <dgm:prSet presAssocID="{A8E31461-63E9-4714-9F9E-4A34DC5F9687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499E75C1-2408-44A0-90DD-086CBAFA53E6}" srcId="{62B3CF86-3E9F-4AC9-ABB5-A43665300B8D}" destId="{A8E31461-63E9-4714-9F9E-4A34DC5F9687}" srcOrd="0" destOrd="0" parTransId="{B0304F70-7824-4452-A04B-427AD05F4D40}" sibTransId="{56B6FB60-58C8-4144-A51A-9FD027F90672}"/>
    <dgm:cxn modelId="{5BB41F2B-62A3-4E9E-BAEC-E01804DDCB71}" type="presOf" srcId="{A8E31461-63E9-4714-9F9E-4A34DC5F9687}" destId="{01F17F0B-A4E6-4EA5-9305-DA0D72DF8F45}" srcOrd="0" destOrd="0" presId="urn:microsoft.com/office/officeart/2005/8/layout/lProcess3"/>
    <dgm:cxn modelId="{E68DC570-A204-42CD-B250-E747E51303D2}" type="presOf" srcId="{62B3CF86-3E9F-4AC9-ABB5-A43665300B8D}" destId="{A5122D9F-4AC8-46A2-AD13-8821BEA5F010}" srcOrd="0" destOrd="0" presId="urn:microsoft.com/office/officeart/2005/8/layout/lProcess3"/>
    <dgm:cxn modelId="{077A0181-A4F0-46CE-A8A8-D09559E92F8E}" type="presParOf" srcId="{A5122D9F-4AC8-46A2-AD13-8821BEA5F010}" destId="{C7744CB7-03FA-4E42-962E-8259B13EDACE}" srcOrd="0" destOrd="0" presId="urn:microsoft.com/office/officeart/2005/8/layout/lProcess3"/>
    <dgm:cxn modelId="{A090AA76-6E4A-4C84-9A99-337CCA9175E2}" type="presParOf" srcId="{C7744CB7-03FA-4E42-962E-8259B13EDACE}" destId="{01F17F0B-A4E6-4EA5-9305-DA0D72DF8F45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DD36C59C-4007-4E86-A546-09C651BB0090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AA1612F-7942-4239-BD1B-62873E375524}">
      <dgm:prSet/>
      <dgm:spPr/>
      <dgm:t>
        <a:bodyPr/>
        <a:lstStyle/>
        <a:p>
          <a:pPr rtl="0"/>
          <a:r>
            <a:rPr lang="en-US" smtClean="0"/>
            <a:t>Information</a:t>
          </a:r>
          <a:endParaRPr lang="en-US"/>
        </a:p>
      </dgm:t>
    </dgm:pt>
    <dgm:pt modelId="{8D863814-398C-4E4A-BE9C-DF364172C421}" type="parTrans" cxnId="{AD8F84A0-6722-4146-9213-4C7211C2E4A9}">
      <dgm:prSet/>
      <dgm:spPr/>
      <dgm:t>
        <a:bodyPr/>
        <a:lstStyle/>
        <a:p>
          <a:endParaRPr lang="en-US"/>
        </a:p>
      </dgm:t>
    </dgm:pt>
    <dgm:pt modelId="{61D636BA-496B-4A61-A12B-1E389DD48103}" type="sibTrans" cxnId="{AD8F84A0-6722-4146-9213-4C7211C2E4A9}">
      <dgm:prSet/>
      <dgm:spPr/>
      <dgm:t>
        <a:bodyPr/>
        <a:lstStyle/>
        <a:p>
          <a:endParaRPr lang="en-US"/>
        </a:p>
      </dgm:t>
    </dgm:pt>
    <dgm:pt modelId="{B29099F5-C851-4765-8B2A-5D4AF4273528}" type="pres">
      <dgm:prSet presAssocID="{DD36C59C-4007-4E86-A546-09C651BB0090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B92D284-972C-47F6-AE08-20FF97E65FCF}" type="pres">
      <dgm:prSet presAssocID="{9AA1612F-7942-4239-BD1B-62873E375524}" presName="horFlow" presStyleCnt="0"/>
      <dgm:spPr/>
    </dgm:pt>
    <dgm:pt modelId="{B9CD88C3-C641-4B09-98D7-3C2D62610A8F}" type="pres">
      <dgm:prSet presAssocID="{9AA1612F-7942-4239-BD1B-62873E375524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B3BFE643-E77A-4743-80D2-3EB3B470902F}" type="presOf" srcId="{9AA1612F-7942-4239-BD1B-62873E375524}" destId="{B9CD88C3-C641-4B09-98D7-3C2D62610A8F}" srcOrd="0" destOrd="0" presId="urn:microsoft.com/office/officeart/2005/8/layout/lProcess3"/>
    <dgm:cxn modelId="{B03533F5-5097-498B-B905-76EFBE5EBF11}" type="presOf" srcId="{DD36C59C-4007-4E86-A546-09C651BB0090}" destId="{B29099F5-C851-4765-8B2A-5D4AF4273528}" srcOrd="0" destOrd="0" presId="urn:microsoft.com/office/officeart/2005/8/layout/lProcess3"/>
    <dgm:cxn modelId="{AD8F84A0-6722-4146-9213-4C7211C2E4A9}" srcId="{DD36C59C-4007-4E86-A546-09C651BB0090}" destId="{9AA1612F-7942-4239-BD1B-62873E375524}" srcOrd="0" destOrd="0" parTransId="{8D863814-398C-4E4A-BE9C-DF364172C421}" sibTransId="{61D636BA-496B-4A61-A12B-1E389DD48103}"/>
    <dgm:cxn modelId="{1C4B2C6B-4EB8-42D9-9BAA-7AF9A61D31FB}" type="presParOf" srcId="{B29099F5-C851-4765-8B2A-5D4AF4273528}" destId="{5B92D284-972C-47F6-AE08-20FF97E65FCF}" srcOrd="0" destOrd="0" presId="urn:microsoft.com/office/officeart/2005/8/layout/lProcess3"/>
    <dgm:cxn modelId="{7D7EEB01-024F-4526-9A91-A2B2B677202E}" type="presParOf" srcId="{5B92D284-972C-47F6-AE08-20FF97E65FCF}" destId="{B9CD88C3-C641-4B09-98D7-3C2D62610A8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8A60C1CA-ECB1-4D5C-9104-667F26CCB37D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71A230D-51F9-48E6-B7C5-DEE8162CB20D}">
      <dgm:prSet custT="1"/>
      <dgm:spPr/>
      <dgm:t>
        <a:bodyPr/>
        <a:lstStyle/>
        <a:p>
          <a:pPr rtl="0"/>
          <a:r>
            <a:rPr lang="en-US" sz="1400" dirty="0" smtClean="0"/>
            <a:t>Student</a:t>
          </a:r>
          <a:endParaRPr lang="en-US" sz="1400" dirty="0"/>
        </a:p>
      </dgm:t>
    </dgm:pt>
    <dgm:pt modelId="{C5E736DB-DD5A-4268-AB3E-934E7E971ABA}" type="parTrans" cxnId="{5CA82BB0-918B-4AD2-A478-21329DE290E3}">
      <dgm:prSet/>
      <dgm:spPr/>
      <dgm:t>
        <a:bodyPr/>
        <a:lstStyle/>
        <a:p>
          <a:endParaRPr lang="en-US"/>
        </a:p>
      </dgm:t>
    </dgm:pt>
    <dgm:pt modelId="{D1B57417-E2B2-4ECF-B715-F78FBE0C725D}" type="sibTrans" cxnId="{5CA82BB0-918B-4AD2-A478-21329DE290E3}">
      <dgm:prSet/>
      <dgm:spPr/>
      <dgm:t>
        <a:bodyPr/>
        <a:lstStyle/>
        <a:p>
          <a:endParaRPr lang="en-US"/>
        </a:p>
      </dgm:t>
    </dgm:pt>
    <dgm:pt modelId="{B56510B9-DDD5-4250-8366-EB5E5D8E4D97}" type="pres">
      <dgm:prSet presAssocID="{8A60C1CA-ECB1-4D5C-9104-667F26CCB37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C20FE72-4CDF-49F0-9427-9049EF1CB5CF}" type="pres">
      <dgm:prSet presAssocID="{071A230D-51F9-48E6-B7C5-DEE8162CB20D}" presName="horFlow" presStyleCnt="0"/>
      <dgm:spPr/>
    </dgm:pt>
    <dgm:pt modelId="{D5D7D9AF-F5A6-49FE-8D50-5E232C6023A6}" type="pres">
      <dgm:prSet presAssocID="{071A230D-51F9-48E6-B7C5-DEE8162CB20D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6009ABE0-8E85-400F-8CD6-67A010D79B98}" type="presOf" srcId="{8A60C1CA-ECB1-4D5C-9104-667F26CCB37D}" destId="{B56510B9-DDD5-4250-8366-EB5E5D8E4D97}" srcOrd="0" destOrd="0" presId="urn:microsoft.com/office/officeart/2005/8/layout/lProcess3"/>
    <dgm:cxn modelId="{5AD39FCF-23D5-4C07-81ED-514C00B38CDD}" type="presOf" srcId="{071A230D-51F9-48E6-B7C5-DEE8162CB20D}" destId="{D5D7D9AF-F5A6-49FE-8D50-5E232C6023A6}" srcOrd="0" destOrd="0" presId="urn:microsoft.com/office/officeart/2005/8/layout/lProcess3"/>
    <dgm:cxn modelId="{5CA82BB0-918B-4AD2-A478-21329DE290E3}" srcId="{8A60C1CA-ECB1-4D5C-9104-667F26CCB37D}" destId="{071A230D-51F9-48E6-B7C5-DEE8162CB20D}" srcOrd="0" destOrd="0" parTransId="{C5E736DB-DD5A-4268-AB3E-934E7E971ABA}" sibTransId="{D1B57417-E2B2-4ECF-B715-F78FBE0C725D}"/>
    <dgm:cxn modelId="{428CB07D-E510-4848-BB3F-DB415A51F85B}" type="presParOf" srcId="{B56510B9-DDD5-4250-8366-EB5E5D8E4D97}" destId="{4C20FE72-4CDF-49F0-9427-9049EF1CB5CF}" srcOrd="0" destOrd="0" presId="urn:microsoft.com/office/officeart/2005/8/layout/lProcess3"/>
    <dgm:cxn modelId="{AAB1763B-FC49-4CE7-B75C-A77AE29ED626}" type="presParOf" srcId="{4C20FE72-4CDF-49F0-9427-9049EF1CB5CF}" destId="{D5D7D9AF-F5A6-49FE-8D50-5E232C6023A6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4CDA3BC9-E95A-4E5C-9766-89F77B32178A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9A330D5-9AAD-4C1D-8ABE-909D89051C78}">
      <dgm:prSet custT="1"/>
      <dgm:spPr/>
      <dgm:t>
        <a:bodyPr/>
        <a:lstStyle/>
        <a:p>
          <a:pPr rtl="0"/>
          <a:r>
            <a:rPr lang="en-US" sz="1400" dirty="0" smtClean="0"/>
            <a:t>Buying Ticket</a:t>
          </a:r>
          <a:endParaRPr lang="en-US" sz="1400" dirty="0"/>
        </a:p>
      </dgm:t>
    </dgm:pt>
    <dgm:pt modelId="{1623524B-9F9B-431E-8203-02028B6D74A4}" type="parTrans" cxnId="{244CAC79-4D67-4D87-8523-11E665F16962}">
      <dgm:prSet/>
      <dgm:spPr/>
      <dgm:t>
        <a:bodyPr/>
        <a:lstStyle/>
        <a:p>
          <a:endParaRPr lang="en-US"/>
        </a:p>
      </dgm:t>
    </dgm:pt>
    <dgm:pt modelId="{9A3B50E1-3E02-45C8-8F2E-30E9CAC54F37}" type="sibTrans" cxnId="{244CAC79-4D67-4D87-8523-11E665F16962}">
      <dgm:prSet/>
      <dgm:spPr/>
      <dgm:t>
        <a:bodyPr/>
        <a:lstStyle/>
        <a:p>
          <a:endParaRPr lang="en-US"/>
        </a:p>
      </dgm:t>
    </dgm:pt>
    <dgm:pt modelId="{37932125-B8BA-4163-9170-D815F4F295EB}" type="pres">
      <dgm:prSet presAssocID="{4CDA3BC9-E95A-4E5C-9766-89F77B32178A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4BC676E-9FE5-4875-B762-2A2A7158095E}" type="pres">
      <dgm:prSet presAssocID="{79A330D5-9AAD-4C1D-8ABE-909D89051C78}" presName="horFlow" presStyleCnt="0"/>
      <dgm:spPr/>
    </dgm:pt>
    <dgm:pt modelId="{D662A14C-14E7-49C8-B5B0-41AFC15367AD}" type="pres">
      <dgm:prSet presAssocID="{79A330D5-9AAD-4C1D-8ABE-909D89051C78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7194F5DF-9908-4953-8101-6E79BB68BFCC}" type="presOf" srcId="{79A330D5-9AAD-4C1D-8ABE-909D89051C78}" destId="{D662A14C-14E7-49C8-B5B0-41AFC15367AD}" srcOrd="0" destOrd="0" presId="urn:microsoft.com/office/officeart/2005/8/layout/lProcess3"/>
    <dgm:cxn modelId="{244CAC79-4D67-4D87-8523-11E665F16962}" srcId="{4CDA3BC9-E95A-4E5C-9766-89F77B32178A}" destId="{79A330D5-9AAD-4C1D-8ABE-909D89051C78}" srcOrd="0" destOrd="0" parTransId="{1623524B-9F9B-431E-8203-02028B6D74A4}" sibTransId="{9A3B50E1-3E02-45C8-8F2E-30E9CAC54F37}"/>
    <dgm:cxn modelId="{37AB58FA-C337-4211-B37A-B157C37690C6}" type="presOf" srcId="{4CDA3BC9-E95A-4E5C-9766-89F77B32178A}" destId="{37932125-B8BA-4163-9170-D815F4F295EB}" srcOrd="0" destOrd="0" presId="urn:microsoft.com/office/officeart/2005/8/layout/lProcess3"/>
    <dgm:cxn modelId="{5C6E7E50-134B-45DD-934D-CB4846BE66B3}" type="presParOf" srcId="{37932125-B8BA-4163-9170-D815F4F295EB}" destId="{14BC676E-9FE5-4875-B762-2A2A7158095E}" srcOrd="0" destOrd="0" presId="urn:microsoft.com/office/officeart/2005/8/layout/lProcess3"/>
    <dgm:cxn modelId="{97E43266-1AD7-4286-BFF7-54B8A1F0F964}" type="presParOf" srcId="{14BC676E-9FE5-4875-B762-2A2A7158095E}" destId="{D662A14C-14E7-49C8-B5B0-41AFC15367AD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51EDCB1A-8158-4EAF-840C-10B2AC029160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2C5815A-CCB8-4EFD-B1EE-BFA86FD7003D}">
      <dgm:prSet/>
      <dgm:spPr/>
      <dgm:t>
        <a:bodyPr/>
        <a:lstStyle/>
        <a:p>
          <a:pPr rtl="0"/>
          <a:r>
            <a:rPr lang="en-US" smtClean="0"/>
            <a:t>Main Menu</a:t>
          </a:r>
          <a:endParaRPr lang="en-US"/>
        </a:p>
      </dgm:t>
    </dgm:pt>
    <dgm:pt modelId="{8B94F613-8422-4410-A47E-71FE40E924B8}" type="parTrans" cxnId="{F32A50A3-A9D5-4D07-B7D4-4CF295014D57}">
      <dgm:prSet/>
      <dgm:spPr/>
      <dgm:t>
        <a:bodyPr/>
        <a:lstStyle/>
        <a:p>
          <a:endParaRPr lang="en-US"/>
        </a:p>
      </dgm:t>
    </dgm:pt>
    <dgm:pt modelId="{9F47ECD0-9244-469C-99FE-DA11441E4998}" type="sibTrans" cxnId="{F32A50A3-A9D5-4D07-B7D4-4CF295014D57}">
      <dgm:prSet/>
      <dgm:spPr/>
      <dgm:t>
        <a:bodyPr/>
        <a:lstStyle/>
        <a:p>
          <a:endParaRPr lang="en-US"/>
        </a:p>
      </dgm:t>
    </dgm:pt>
    <dgm:pt modelId="{B10EDB6C-0EF4-4F6B-A0F1-1863BDFF57DD}" type="pres">
      <dgm:prSet presAssocID="{51EDCB1A-8158-4EAF-840C-10B2AC029160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1CCC418-1AD5-4698-97F7-75E7EF6F4854}" type="pres">
      <dgm:prSet presAssocID="{02C5815A-CCB8-4EFD-B1EE-BFA86FD7003D}" presName="horFlow" presStyleCnt="0"/>
      <dgm:spPr/>
    </dgm:pt>
    <dgm:pt modelId="{FEE43C33-FF8B-4A60-8040-888C53E6FA2F}" type="pres">
      <dgm:prSet presAssocID="{02C5815A-CCB8-4EFD-B1EE-BFA86FD7003D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8AE3B52D-A40E-45F6-B966-D74654F72FE4}" type="presOf" srcId="{02C5815A-CCB8-4EFD-B1EE-BFA86FD7003D}" destId="{FEE43C33-FF8B-4A60-8040-888C53E6FA2F}" srcOrd="0" destOrd="0" presId="urn:microsoft.com/office/officeart/2005/8/layout/lProcess3"/>
    <dgm:cxn modelId="{F32A50A3-A9D5-4D07-B7D4-4CF295014D57}" srcId="{51EDCB1A-8158-4EAF-840C-10B2AC029160}" destId="{02C5815A-CCB8-4EFD-B1EE-BFA86FD7003D}" srcOrd="0" destOrd="0" parTransId="{8B94F613-8422-4410-A47E-71FE40E924B8}" sibTransId="{9F47ECD0-9244-469C-99FE-DA11441E4998}"/>
    <dgm:cxn modelId="{69C9DF0D-88D9-402E-A6EF-E728083BE936}" type="presOf" srcId="{51EDCB1A-8158-4EAF-840C-10B2AC029160}" destId="{B10EDB6C-0EF4-4F6B-A0F1-1863BDFF57DD}" srcOrd="0" destOrd="0" presId="urn:microsoft.com/office/officeart/2005/8/layout/lProcess3"/>
    <dgm:cxn modelId="{2666F3CC-D295-405B-AB54-3FA1762DBE74}" type="presParOf" srcId="{B10EDB6C-0EF4-4F6B-A0F1-1863BDFF57DD}" destId="{F1CCC418-1AD5-4698-97F7-75E7EF6F4854}" srcOrd="0" destOrd="0" presId="urn:microsoft.com/office/officeart/2005/8/layout/lProcess3"/>
    <dgm:cxn modelId="{820E198A-0BE4-4983-A5BD-3643A8A80602}" type="presParOf" srcId="{F1CCC418-1AD5-4698-97F7-75E7EF6F4854}" destId="{FEE43C33-FF8B-4A60-8040-888C53E6FA2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E1F3C2BD-319D-4567-89EA-03242E95A10E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E4E0726-7207-4D18-83EC-711240C872F9}">
      <dgm:prSet/>
      <dgm:spPr/>
      <dgm:t>
        <a:bodyPr/>
        <a:lstStyle/>
        <a:p>
          <a:pPr rtl="0"/>
          <a:r>
            <a:rPr lang="en-US" smtClean="0"/>
            <a:t>Passenger</a:t>
          </a:r>
          <a:endParaRPr lang="en-US"/>
        </a:p>
      </dgm:t>
    </dgm:pt>
    <dgm:pt modelId="{30B69499-CECF-46C2-AF1F-AD793AB3EFEC}" type="parTrans" cxnId="{59916B59-532F-4505-A59C-2A7A49CE47E0}">
      <dgm:prSet/>
      <dgm:spPr/>
      <dgm:t>
        <a:bodyPr/>
        <a:lstStyle/>
        <a:p>
          <a:endParaRPr lang="en-US"/>
        </a:p>
      </dgm:t>
    </dgm:pt>
    <dgm:pt modelId="{355616F4-2801-43BE-A9B1-61AC45282358}" type="sibTrans" cxnId="{59916B59-532F-4505-A59C-2A7A49CE47E0}">
      <dgm:prSet/>
      <dgm:spPr/>
      <dgm:t>
        <a:bodyPr/>
        <a:lstStyle/>
        <a:p>
          <a:endParaRPr lang="en-US"/>
        </a:p>
      </dgm:t>
    </dgm:pt>
    <dgm:pt modelId="{F2B243FE-7B89-4A23-B756-BAFD258A5AB5}" type="pres">
      <dgm:prSet presAssocID="{E1F3C2BD-319D-4567-89EA-03242E95A10E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3115787-AE2A-4B2F-9136-7CCE1897FA93}" type="pres">
      <dgm:prSet presAssocID="{6E4E0726-7207-4D18-83EC-711240C872F9}" presName="horFlow" presStyleCnt="0"/>
      <dgm:spPr/>
    </dgm:pt>
    <dgm:pt modelId="{D950C6DD-5699-45C8-B21E-3633751D1746}" type="pres">
      <dgm:prSet presAssocID="{6E4E0726-7207-4D18-83EC-711240C872F9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59916B59-532F-4505-A59C-2A7A49CE47E0}" srcId="{E1F3C2BD-319D-4567-89EA-03242E95A10E}" destId="{6E4E0726-7207-4D18-83EC-711240C872F9}" srcOrd="0" destOrd="0" parTransId="{30B69499-CECF-46C2-AF1F-AD793AB3EFEC}" sibTransId="{355616F4-2801-43BE-A9B1-61AC45282358}"/>
    <dgm:cxn modelId="{4F169CD6-2CA8-4C04-BC2D-F4975D5446BE}" type="presOf" srcId="{6E4E0726-7207-4D18-83EC-711240C872F9}" destId="{D950C6DD-5699-45C8-B21E-3633751D1746}" srcOrd="0" destOrd="0" presId="urn:microsoft.com/office/officeart/2005/8/layout/lProcess3"/>
    <dgm:cxn modelId="{3D72B0B4-4330-4BDE-8E77-0BF1D08708F6}" type="presOf" srcId="{E1F3C2BD-319D-4567-89EA-03242E95A10E}" destId="{F2B243FE-7B89-4A23-B756-BAFD258A5AB5}" srcOrd="0" destOrd="0" presId="urn:microsoft.com/office/officeart/2005/8/layout/lProcess3"/>
    <dgm:cxn modelId="{43EE1DE2-49FC-4455-91AA-E196D52240BA}" type="presParOf" srcId="{F2B243FE-7B89-4A23-B756-BAFD258A5AB5}" destId="{F3115787-AE2A-4B2F-9136-7CCE1897FA93}" srcOrd="0" destOrd="0" presId="urn:microsoft.com/office/officeart/2005/8/layout/lProcess3"/>
    <dgm:cxn modelId="{A1749FC4-362C-479C-8038-D677D15F8472}" type="presParOf" srcId="{F3115787-AE2A-4B2F-9136-7CCE1897FA93}" destId="{D950C6DD-5699-45C8-B21E-3633751D1746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246B0D33-FA4C-4B7F-9998-CF31B64308F9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9C3B96C-BE1C-41E8-88BC-AA4803A56BCF}">
      <dgm:prSet/>
      <dgm:spPr/>
      <dgm:t>
        <a:bodyPr/>
        <a:lstStyle/>
        <a:p>
          <a:pPr rtl="0"/>
          <a:r>
            <a:rPr lang="en-US" smtClean="0"/>
            <a:t>Sign In</a:t>
          </a:r>
          <a:endParaRPr lang="en-US"/>
        </a:p>
      </dgm:t>
    </dgm:pt>
    <dgm:pt modelId="{131E373E-B04D-41B6-9CDF-22AD20E08623}" type="parTrans" cxnId="{9D69C42A-0501-41CE-9586-EF4D6442A487}">
      <dgm:prSet/>
      <dgm:spPr/>
      <dgm:t>
        <a:bodyPr/>
        <a:lstStyle/>
        <a:p>
          <a:endParaRPr lang="en-US"/>
        </a:p>
      </dgm:t>
    </dgm:pt>
    <dgm:pt modelId="{3B8BB841-6496-4982-B4A3-8C51CC93E150}" type="sibTrans" cxnId="{9D69C42A-0501-41CE-9586-EF4D6442A487}">
      <dgm:prSet/>
      <dgm:spPr/>
      <dgm:t>
        <a:bodyPr/>
        <a:lstStyle/>
        <a:p>
          <a:endParaRPr lang="en-US"/>
        </a:p>
      </dgm:t>
    </dgm:pt>
    <dgm:pt modelId="{1076D6C4-4A4B-4170-95C0-BC05DB49CAC3}" type="pres">
      <dgm:prSet presAssocID="{246B0D33-FA4C-4B7F-9998-CF31B64308F9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2CC2F93-3856-4B50-82E6-EC8D2DE81A7E}" type="pres">
      <dgm:prSet presAssocID="{E9C3B96C-BE1C-41E8-88BC-AA4803A56BCF}" presName="horFlow" presStyleCnt="0"/>
      <dgm:spPr/>
    </dgm:pt>
    <dgm:pt modelId="{E77F236A-6687-45F8-A089-0613B934FB60}" type="pres">
      <dgm:prSet presAssocID="{E9C3B96C-BE1C-41E8-88BC-AA4803A56BCF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9D69C42A-0501-41CE-9586-EF4D6442A487}" srcId="{246B0D33-FA4C-4B7F-9998-CF31B64308F9}" destId="{E9C3B96C-BE1C-41E8-88BC-AA4803A56BCF}" srcOrd="0" destOrd="0" parTransId="{131E373E-B04D-41B6-9CDF-22AD20E08623}" sibTransId="{3B8BB841-6496-4982-B4A3-8C51CC93E150}"/>
    <dgm:cxn modelId="{AA3D6E39-0703-4708-94BE-FD9B99A19BFC}" type="presOf" srcId="{E9C3B96C-BE1C-41E8-88BC-AA4803A56BCF}" destId="{E77F236A-6687-45F8-A089-0613B934FB60}" srcOrd="0" destOrd="0" presId="urn:microsoft.com/office/officeart/2005/8/layout/lProcess3"/>
    <dgm:cxn modelId="{009DB59E-2DA6-4C43-BEB4-833E1571003B}" type="presOf" srcId="{246B0D33-FA4C-4B7F-9998-CF31B64308F9}" destId="{1076D6C4-4A4B-4170-95C0-BC05DB49CAC3}" srcOrd="0" destOrd="0" presId="urn:microsoft.com/office/officeart/2005/8/layout/lProcess3"/>
    <dgm:cxn modelId="{1063A2D8-BBE1-4996-ADD1-A353A2A7339C}" type="presParOf" srcId="{1076D6C4-4A4B-4170-95C0-BC05DB49CAC3}" destId="{22CC2F93-3856-4B50-82E6-EC8D2DE81A7E}" srcOrd="0" destOrd="0" presId="urn:microsoft.com/office/officeart/2005/8/layout/lProcess3"/>
    <dgm:cxn modelId="{9E91552B-F80C-4437-BABA-71F4560EB29C}" type="presParOf" srcId="{22CC2F93-3856-4B50-82E6-EC8D2DE81A7E}" destId="{E77F236A-6687-45F8-A089-0613B934FB60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26D70911-F7FC-4099-B6AA-AC1C927C7EAE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21BFE14-AA0E-48E5-BB0A-B2F76A0E1E25}">
      <dgm:prSet/>
      <dgm:spPr/>
      <dgm:t>
        <a:bodyPr/>
        <a:lstStyle/>
        <a:p>
          <a:pPr rtl="0"/>
          <a:r>
            <a:rPr lang="en-US" smtClean="0"/>
            <a:t>Information</a:t>
          </a:r>
          <a:endParaRPr lang="en-US"/>
        </a:p>
      </dgm:t>
    </dgm:pt>
    <dgm:pt modelId="{8CBA2F02-BEAF-49F2-952C-BCEAAFD38BED}" type="parTrans" cxnId="{1CA5F85D-6F24-4724-8113-3D650CF97B53}">
      <dgm:prSet/>
      <dgm:spPr/>
      <dgm:t>
        <a:bodyPr/>
        <a:lstStyle/>
        <a:p>
          <a:endParaRPr lang="en-US"/>
        </a:p>
      </dgm:t>
    </dgm:pt>
    <dgm:pt modelId="{5BFD2B9C-4397-4220-BF1E-F8850545CA6F}" type="sibTrans" cxnId="{1CA5F85D-6F24-4724-8113-3D650CF97B53}">
      <dgm:prSet/>
      <dgm:spPr/>
      <dgm:t>
        <a:bodyPr/>
        <a:lstStyle/>
        <a:p>
          <a:endParaRPr lang="en-US"/>
        </a:p>
      </dgm:t>
    </dgm:pt>
    <dgm:pt modelId="{2BB8F426-694E-4D35-8636-EA765ABA9E3E}" type="pres">
      <dgm:prSet presAssocID="{26D70911-F7FC-4099-B6AA-AC1C927C7EAE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BABAC41-F848-4ADE-88BC-5B9F8B0D0542}" type="pres">
      <dgm:prSet presAssocID="{621BFE14-AA0E-48E5-BB0A-B2F76A0E1E25}" presName="horFlow" presStyleCnt="0"/>
      <dgm:spPr/>
    </dgm:pt>
    <dgm:pt modelId="{A253F982-CA72-4EBE-9CF6-268EED7B66F6}" type="pres">
      <dgm:prSet presAssocID="{621BFE14-AA0E-48E5-BB0A-B2F76A0E1E25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51C416FB-EBE8-4031-8B1B-B0E4D94D532D}" type="presOf" srcId="{26D70911-F7FC-4099-B6AA-AC1C927C7EAE}" destId="{2BB8F426-694E-4D35-8636-EA765ABA9E3E}" srcOrd="0" destOrd="0" presId="urn:microsoft.com/office/officeart/2005/8/layout/lProcess3"/>
    <dgm:cxn modelId="{1CA5F85D-6F24-4724-8113-3D650CF97B53}" srcId="{26D70911-F7FC-4099-B6AA-AC1C927C7EAE}" destId="{621BFE14-AA0E-48E5-BB0A-B2F76A0E1E25}" srcOrd="0" destOrd="0" parTransId="{8CBA2F02-BEAF-49F2-952C-BCEAAFD38BED}" sibTransId="{5BFD2B9C-4397-4220-BF1E-F8850545CA6F}"/>
    <dgm:cxn modelId="{6DA1FFD6-1052-41A3-9A1C-71BB4F82E575}" type="presOf" srcId="{621BFE14-AA0E-48E5-BB0A-B2F76A0E1E25}" destId="{A253F982-CA72-4EBE-9CF6-268EED7B66F6}" srcOrd="0" destOrd="0" presId="urn:microsoft.com/office/officeart/2005/8/layout/lProcess3"/>
    <dgm:cxn modelId="{C0CCC9B4-2D1A-487D-8C63-1583EB07E488}" type="presParOf" srcId="{2BB8F426-694E-4D35-8636-EA765ABA9E3E}" destId="{BBABAC41-F848-4ADE-88BC-5B9F8B0D0542}" srcOrd="0" destOrd="0" presId="urn:microsoft.com/office/officeart/2005/8/layout/lProcess3"/>
    <dgm:cxn modelId="{95414250-4E05-4E28-BC48-5E30D82B551C}" type="presParOf" srcId="{BBABAC41-F848-4ADE-88BC-5B9F8B0D0542}" destId="{A253F982-CA72-4EBE-9CF6-268EED7B66F6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D78112BB-E62B-41D9-A44C-24C115F2A77D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8276123-787F-4069-904A-4AA874F1AFC4}">
      <dgm:prSet/>
      <dgm:spPr/>
      <dgm:t>
        <a:bodyPr/>
        <a:lstStyle/>
        <a:p>
          <a:pPr rtl="0"/>
          <a:r>
            <a:rPr lang="en-US" smtClean="0"/>
            <a:t>Student</a:t>
          </a:r>
          <a:endParaRPr lang="en-US"/>
        </a:p>
      </dgm:t>
    </dgm:pt>
    <dgm:pt modelId="{B1918711-85FE-4450-B358-DECC3D5E50FF}" type="parTrans" cxnId="{F28295C4-205F-4B54-9B0C-41E91478A731}">
      <dgm:prSet/>
      <dgm:spPr/>
      <dgm:t>
        <a:bodyPr/>
        <a:lstStyle/>
        <a:p>
          <a:endParaRPr lang="en-US"/>
        </a:p>
      </dgm:t>
    </dgm:pt>
    <dgm:pt modelId="{BAA48600-9371-449A-80E8-2CAE5FDDB927}" type="sibTrans" cxnId="{F28295C4-205F-4B54-9B0C-41E91478A731}">
      <dgm:prSet/>
      <dgm:spPr/>
      <dgm:t>
        <a:bodyPr/>
        <a:lstStyle/>
        <a:p>
          <a:endParaRPr lang="en-US"/>
        </a:p>
      </dgm:t>
    </dgm:pt>
    <dgm:pt modelId="{5544D36D-7086-4E35-8927-DAD32B307955}" type="pres">
      <dgm:prSet presAssocID="{D78112BB-E62B-41D9-A44C-24C115F2A77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D0F7DDE-4B87-4557-A728-FA28F1F22492}" type="pres">
      <dgm:prSet presAssocID="{E8276123-787F-4069-904A-4AA874F1AFC4}" presName="horFlow" presStyleCnt="0"/>
      <dgm:spPr/>
    </dgm:pt>
    <dgm:pt modelId="{845EA498-BC59-475C-AD53-67445B570302}" type="pres">
      <dgm:prSet presAssocID="{E8276123-787F-4069-904A-4AA874F1AFC4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C50F0092-E239-4F83-B9CA-A04E5F35CF86}" type="presOf" srcId="{D78112BB-E62B-41D9-A44C-24C115F2A77D}" destId="{5544D36D-7086-4E35-8927-DAD32B307955}" srcOrd="0" destOrd="0" presId="urn:microsoft.com/office/officeart/2005/8/layout/lProcess3"/>
    <dgm:cxn modelId="{51167004-46FA-4BE1-B50C-CC6CFEDACCA0}" type="presOf" srcId="{E8276123-787F-4069-904A-4AA874F1AFC4}" destId="{845EA498-BC59-475C-AD53-67445B570302}" srcOrd="0" destOrd="0" presId="urn:microsoft.com/office/officeart/2005/8/layout/lProcess3"/>
    <dgm:cxn modelId="{F28295C4-205F-4B54-9B0C-41E91478A731}" srcId="{D78112BB-E62B-41D9-A44C-24C115F2A77D}" destId="{E8276123-787F-4069-904A-4AA874F1AFC4}" srcOrd="0" destOrd="0" parTransId="{B1918711-85FE-4450-B358-DECC3D5E50FF}" sibTransId="{BAA48600-9371-449A-80E8-2CAE5FDDB927}"/>
    <dgm:cxn modelId="{DA91F1FA-9B07-429B-A0FB-794AF1B0C152}" type="presParOf" srcId="{5544D36D-7086-4E35-8927-DAD32B307955}" destId="{7D0F7DDE-4B87-4557-A728-FA28F1F22492}" srcOrd="0" destOrd="0" presId="urn:microsoft.com/office/officeart/2005/8/layout/lProcess3"/>
    <dgm:cxn modelId="{A3FD5A21-7B3C-46C1-99E5-07F2DA627BFE}" type="presParOf" srcId="{7D0F7DDE-4B87-4557-A728-FA28F1F22492}" destId="{845EA498-BC59-475C-AD53-67445B570302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E176AE5-36C9-4711-BBA4-CC7598010A6F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F127894-A5CE-43C0-AF7B-30821D0475A8}">
      <dgm:prSet/>
      <dgm:spPr/>
      <dgm:t>
        <a:bodyPr/>
        <a:lstStyle/>
        <a:p>
          <a:pPr rtl="0"/>
          <a:r>
            <a:rPr lang="en-US" dirty="0" smtClean="0"/>
            <a:t>Passenger</a:t>
          </a:r>
          <a:endParaRPr lang="en-US" dirty="0"/>
        </a:p>
      </dgm:t>
    </dgm:pt>
    <dgm:pt modelId="{BBCD3E20-1ACE-4C28-B1C8-66AA566ABDC7}" type="parTrans" cxnId="{CDB10E9B-D8E8-4F3F-ADDC-01CFCDCC85D1}">
      <dgm:prSet/>
      <dgm:spPr/>
      <dgm:t>
        <a:bodyPr/>
        <a:lstStyle/>
        <a:p>
          <a:endParaRPr lang="en-US"/>
        </a:p>
      </dgm:t>
    </dgm:pt>
    <dgm:pt modelId="{8940149F-148C-49A8-A9F0-9DC1C80E32CC}" type="sibTrans" cxnId="{CDB10E9B-D8E8-4F3F-ADDC-01CFCDCC85D1}">
      <dgm:prSet/>
      <dgm:spPr/>
      <dgm:t>
        <a:bodyPr/>
        <a:lstStyle/>
        <a:p>
          <a:endParaRPr lang="en-US"/>
        </a:p>
      </dgm:t>
    </dgm:pt>
    <dgm:pt modelId="{3811A762-C8CF-49FC-8BD0-F76C9BE87952}" type="pres">
      <dgm:prSet presAssocID="{BE176AE5-36C9-4711-BBA4-CC7598010A6F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09D9896-9E3A-4EC5-930D-FCACEBC3527D}" type="pres">
      <dgm:prSet presAssocID="{3F127894-A5CE-43C0-AF7B-30821D0475A8}" presName="horFlow" presStyleCnt="0"/>
      <dgm:spPr/>
    </dgm:pt>
    <dgm:pt modelId="{9967423F-8034-4143-9032-87E3B4887B5A}" type="pres">
      <dgm:prSet presAssocID="{3F127894-A5CE-43C0-AF7B-30821D0475A8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CDB10E9B-D8E8-4F3F-ADDC-01CFCDCC85D1}" srcId="{BE176AE5-36C9-4711-BBA4-CC7598010A6F}" destId="{3F127894-A5CE-43C0-AF7B-30821D0475A8}" srcOrd="0" destOrd="0" parTransId="{BBCD3E20-1ACE-4C28-B1C8-66AA566ABDC7}" sibTransId="{8940149F-148C-49A8-A9F0-9DC1C80E32CC}"/>
    <dgm:cxn modelId="{1CE90847-7DFB-4A0F-84E3-2F4082CC9480}" type="presOf" srcId="{BE176AE5-36C9-4711-BBA4-CC7598010A6F}" destId="{3811A762-C8CF-49FC-8BD0-F76C9BE87952}" srcOrd="0" destOrd="0" presId="urn:microsoft.com/office/officeart/2005/8/layout/lProcess3"/>
    <dgm:cxn modelId="{0235E475-3ED0-4DC7-BD05-BCFF81187126}" type="presOf" srcId="{3F127894-A5CE-43C0-AF7B-30821D0475A8}" destId="{9967423F-8034-4143-9032-87E3B4887B5A}" srcOrd="0" destOrd="0" presId="urn:microsoft.com/office/officeart/2005/8/layout/lProcess3"/>
    <dgm:cxn modelId="{A1345560-5C51-49BC-9E7E-3B7D6795318E}" type="presParOf" srcId="{3811A762-C8CF-49FC-8BD0-F76C9BE87952}" destId="{809D9896-9E3A-4EC5-930D-FCACEBC3527D}" srcOrd="0" destOrd="0" presId="urn:microsoft.com/office/officeart/2005/8/layout/lProcess3"/>
    <dgm:cxn modelId="{7074EE7B-C3B4-4890-9ACE-C7D9125FFD61}" type="presParOf" srcId="{809D9896-9E3A-4EC5-930D-FCACEBC3527D}" destId="{9967423F-8034-4143-9032-87E3B4887B5A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D732066D-F63E-4DCB-9E2D-041D7EAE9CB5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B11C51A-8A67-450E-BACB-8FB21BCD9B77}">
      <dgm:prSet/>
      <dgm:spPr/>
      <dgm:t>
        <a:bodyPr/>
        <a:lstStyle/>
        <a:p>
          <a:pPr rtl="0"/>
          <a:r>
            <a:rPr lang="en-US" smtClean="0"/>
            <a:t>Booking Ticket</a:t>
          </a:r>
          <a:endParaRPr lang="en-US"/>
        </a:p>
      </dgm:t>
    </dgm:pt>
    <dgm:pt modelId="{B7B9AFDE-3D29-44F3-BDD7-872D3361B1E5}" type="parTrans" cxnId="{6BC386BD-2AB1-4EB7-AA53-54437764C10A}">
      <dgm:prSet/>
      <dgm:spPr/>
      <dgm:t>
        <a:bodyPr/>
        <a:lstStyle/>
        <a:p>
          <a:endParaRPr lang="en-US"/>
        </a:p>
      </dgm:t>
    </dgm:pt>
    <dgm:pt modelId="{CD17E9FF-3380-4325-A951-B53C5964A4EF}" type="sibTrans" cxnId="{6BC386BD-2AB1-4EB7-AA53-54437764C10A}">
      <dgm:prSet/>
      <dgm:spPr/>
      <dgm:t>
        <a:bodyPr/>
        <a:lstStyle/>
        <a:p>
          <a:endParaRPr lang="en-US"/>
        </a:p>
      </dgm:t>
    </dgm:pt>
    <dgm:pt modelId="{A8AF9B12-C877-4A03-88A3-F36F6CCADB11}" type="pres">
      <dgm:prSet presAssocID="{D732066D-F63E-4DCB-9E2D-041D7EAE9CB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C4C16B8-1B76-4DDE-8756-57164310661E}" type="pres">
      <dgm:prSet presAssocID="{0B11C51A-8A67-450E-BACB-8FB21BCD9B77}" presName="horFlow" presStyleCnt="0"/>
      <dgm:spPr/>
    </dgm:pt>
    <dgm:pt modelId="{6387C6B2-4B32-4090-9D8E-6C21E92BBEE6}" type="pres">
      <dgm:prSet presAssocID="{0B11C51A-8A67-450E-BACB-8FB21BCD9B77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BDD901CE-408B-42E9-887C-C480D815A563}" type="presOf" srcId="{D732066D-F63E-4DCB-9E2D-041D7EAE9CB5}" destId="{A8AF9B12-C877-4A03-88A3-F36F6CCADB11}" srcOrd="0" destOrd="0" presId="urn:microsoft.com/office/officeart/2005/8/layout/lProcess3"/>
    <dgm:cxn modelId="{347BED1D-81D8-4D9F-BE70-FCBA679AE8A8}" type="presOf" srcId="{0B11C51A-8A67-450E-BACB-8FB21BCD9B77}" destId="{6387C6B2-4B32-4090-9D8E-6C21E92BBEE6}" srcOrd="0" destOrd="0" presId="urn:microsoft.com/office/officeart/2005/8/layout/lProcess3"/>
    <dgm:cxn modelId="{6BC386BD-2AB1-4EB7-AA53-54437764C10A}" srcId="{D732066D-F63E-4DCB-9E2D-041D7EAE9CB5}" destId="{0B11C51A-8A67-450E-BACB-8FB21BCD9B77}" srcOrd="0" destOrd="0" parTransId="{B7B9AFDE-3D29-44F3-BDD7-872D3361B1E5}" sibTransId="{CD17E9FF-3380-4325-A951-B53C5964A4EF}"/>
    <dgm:cxn modelId="{A1AD2D9C-513E-4091-B417-083F26FEE2C6}" type="presParOf" srcId="{A8AF9B12-C877-4A03-88A3-F36F6CCADB11}" destId="{7C4C16B8-1B76-4DDE-8756-57164310661E}" srcOrd="0" destOrd="0" presId="urn:microsoft.com/office/officeart/2005/8/layout/lProcess3"/>
    <dgm:cxn modelId="{FB56AB1C-68B6-4049-A8E5-96E6FA1EE7C7}" type="presParOf" srcId="{7C4C16B8-1B76-4DDE-8756-57164310661E}" destId="{6387C6B2-4B32-4090-9D8E-6C21E92BBEE6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75D8072B-CEC9-45E8-9492-7D2ACC12CEEB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2D8790C-326C-4E51-845E-3D7AA35D145D}">
      <dgm:prSet/>
      <dgm:spPr/>
      <dgm:t>
        <a:bodyPr/>
        <a:lstStyle/>
        <a:p>
          <a:pPr rtl="0"/>
          <a:r>
            <a:rPr lang="en-US" smtClean="0"/>
            <a:t>Main Menu</a:t>
          </a:r>
          <a:endParaRPr lang="en-US"/>
        </a:p>
      </dgm:t>
    </dgm:pt>
    <dgm:pt modelId="{A0DB29DC-C95A-4900-891E-3C674FF34AD3}" type="parTrans" cxnId="{411E2A9F-A09F-491C-944A-2CA2E060BC14}">
      <dgm:prSet/>
      <dgm:spPr/>
      <dgm:t>
        <a:bodyPr/>
        <a:lstStyle/>
        <a:p>
          <a:endParaRPr lang="en-US"/>
        </a:p>
      </dgm:t>
    </dgm:pt>
    <dgm:pt modelId="{E5565679-DFB1-41A6-A7E8-D7F012F752D0}" type="sibTrans" cxnId="{411E2A9F-A09F-491C-944A-2CA2E060BC14}">
      <dgm:prSet/>
      <dgm:spPr/>
      <dgm:t>
        <a:bodyPr/>
        <a:lstStyle/>
        <a:p>
          <a:endParaRPr lang="en-US"/>
        </a:p>
      </dgm:t>
    </dgm:pt>
    <dgm:pt modelId="{0E464880-4A55-4044-984D-4368B4B5A84C}" type="pres">
      <dgm:prSet presAssocID="{75D8072B-CEC9-45E8-9492-7D2ACC12CEEB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960F957-1707-4B19-8BF4-DD34062E073B}" type="pres">
      <dgm:prSet presAssocID="{A2D8790C-326C-4E51-845E-3D7AA35D145D}" presName="horFlow" presStyleCnt="0"/>
      <dgm:spPr/>
    </dgm:pt>
    <dgm:pt modelId="{09E84451-06E5-47E6-929E-14B791C40A11}" type="pres">
      <dgm:prSet presAssocID="{A2D8790C-326C-4E51-845E-3D7AA35D145D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727153C4-12A8-4F34-9CCD-48D9673196E2}" type="presOf" srcId="{75D8072B-CEC9-45E8-9492-7D2ACC12CEEB}" destId="{0E464880-4A55-4044-984D-4368B4B5A84C}" srcOrd="0" destOrd="0" presId="urn:microsoft.com/office/officeart/2005/8/layout/lProcess3"/>
    <dgm:cxn modelId="{411E2A9F-A09F-491C-944A-2CA2E060BC14}" srcId="{75D8072B-CEC9-45E8-9492-7D2ACC12CEEB}" destId="{A2D8790C-326C-4E51-845E-3D7AA35D145D}" srcOrd="0" destOrd="0" parTransId="{A0DB29DC-C95A-4900-891E-3C674FF34AD3}" sibTransId="{E5565679-DFB1-41A6-A7E8-D7F012F752D0}"/>
    <dgm:cxn modelId="{9F282FED-347E-4D3C-86AD-BF87FA4538E7}" type="presOf" srcId="{A2D8790C-326C-4E51-845E-3D7AA35D145D}" destId="{09E84451-06E5-47E6-929E-14B791C40A11}" srcOrd="0" destOrd="0" presId="urn:microsoft.com/office/officeart/2005/8/layout/lProcess3"/>
    <dgm:cxn modelId="{D7612642-8CF7-4A7B-AE51-AA416F7A9E19}" type="presParOf" srcId="{0E464880-4A55-4044-984D-4368B4B5A84C}" destId="{A960F957-1707-4B19-8BF4-DD34062E073B}" srcOrd="0" destOrd="0" presId="urn:microsoft.com/office/officeart/2005/8/layout/lProcess3"/>
    <dgm:cxn modelId="{DE9D155B-EC66-4468-84CA-559B33458C18}" type="presParOf" srcId="{A960F957-1707-4B19-8BF4-DD34062E073B}" destId="{09E84451-06E5-47E6-929E-14B791C40A11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7361A7F5-1F1B-4247-803B-D1179B605D90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EBE5B0A-B295-4E90-BBCE-56579E28AA56}">
      <dgm:prSet/>
      <dgm:spPr/>
      <dgm:t>
        <a:bodyPr/>
        <a:lstStyle/>
        <a:p>
          <a:pPr rtl="0"/>
          <a:r>
            <a:rPr lang="en-US" smtClean="0"/>
            <a:t>Passenger</a:t>
          </a:r>
          <a:endParaRPr lang="en-US"/>
        </a:p>
      </dgm:t>
    </dgm:pt>
    <dgm:pt modelId="{59AF38E5-B737-431F-863A-03BF3C3601F9}" type="parTrans" cxnId="{E59957BA-2EB9-40A8-91D1-B67F28AF4949}">
      <dgm:prSet/>
      <dgm:spPr/>
      <dgm:t>
        <a:bodyPr/>
        <a:lstStyle/>
        <a:p>
          <a:endParaRPr lang="en-US"/>
        </a:p>
      </dgm:t>
    </dgm:pt>
    <dgm:pt modelId="{C36EAEB1-9F19-4484-9B4F-7EAB167503DA}" type="sibTrans" cxnId="{E59957BA-2EB9-40A8-91D1-B67F28AF4949}">
      <dgm:prSet/>
      <dgm:spPr/>
      <dgm:t>
        <a:bodyPr/>
        <a:lstStyle/>
        <a:p>
          <a:endParaRPr lang="en-US"/>
        </a:p>
      </dgm:t>
    </dgm:pt>
    <dgm:pt modelId="{5131A987-AA4A-42EC-9DEE-3B8E179F91EA}" type="pres">
      <dgm:prSet presAssocID="{7361A7F5-1F1B-4247-803B-D1179B605D90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9061B25-4566-459F-B5C2-50F6602705DC}" type="pres">
      <dgm:prSet presAssocID="{8EBE5B0A-B295-4E90-BBCE-56579E28AA56}" presName="horFlow" presStyleCnt="0"/>
      <dgm:spPr/>
    </dgm:pt>
    <dgm:pt modelId="{22334DC3-85C8-42A1-8CCB-038EFDE5C97F}" type="pres">
      <dgm:prSet presAssocID="{8EBE5B0A-B295-4E90-BBCE-56579E28AA56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2E998E43-C3E2-460D-B2E0-63D3FF0E0622}" type="presOf" srcId="{7361A7F5-1F1B-4247-803B-D1179B605D90}" destId="{5131A987-AA4A-42EC-9DEE-3B8E179F91EA}" srcOrd="0" destOrd="0" presId="urn:microsoft.com/office/officeart/2005/8/layout/lProcess3"/>
    <dgm:cxn modelId="{28762E84-33D0-46CC-946E-99437143AE3C}" type="presOf" srcId="{8EBE5B0A-B295-4E90-BBCE-56579E28AA56}" destId="{22334DC3-85C8-42A1-8CCB-038EFDE5C97F}" srcOrd="0" destOrd="0" presId="urn:microsoft.com/office/officeart/2005/8/layout/lProcess3"/>
    <dgm:cxn modelId="{E59957BA-2EB9-40A8-91D1-B67F28AF4949}" srcId="{7361A7F5-1F1B-4247-803B-D1179B605D90}" destId="{8EBE5B0A-B295-4E90-BBCE-56579E28AA56}" srcOrd="0" destOrd="0" parTransId="{59AF38E5-B737-431F-863A-03BF3C3601F9}" sibTransId="{C36EAEB1-9F19-4484-9B4F-7EAB167503DA}"/>
    <dgm:cxn modelId="{78BECA30-5FE5-4F81-80B2-A6580DEFA2E0}" type="presParOf" srcId="{5131A987-AA4A-42EC-9DEE-3B8E179F91EA}" destId="{D9061B25-4566-459F-B5C2-50F6602705DC}" srcOrd="0" destOrd="0" presId="urn:microsoft.com/office/officeart/2005/8/layout/lProcess3"/>
    <dgm:cxn modelId="{3676C19D-2AD7-4A95-89F2-121D8DA0E329}" type="presParOf" srcId="{D9061B25-4566-459F-B5C2-50F6602705DC}" destId="{22334DC3-85C8-42A1-8CCB-038EFDE5C97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55CAA540-AE77-4909-B8BB-D98385DC2756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C97E641-A3E9-4925-BD7A-0C9DA035247E}">
      <dgm:prSet/>
      <dgm:spPr/>
      <dgm:t>
        <a:bodyPr/>
        <a:lstStyle/>
        <a:p>
          <a:pPr rtl="0"/>
          <a:r>
            <a:rPr lang="en-US" smtClean="0"/>
            <a:t>Sign In</a:t>
          </a:r>
          <a:endParaRPr lang="en-US"/>
        </a:p>
      </dgm:t>
    </dgm:pt>
    <dgm:pt modelId="{CA4C0232-B81A-451C-9DFF-CF5B3135481F}" type="parTrans" cxnId="{A57E6D9E-99C2-4FD1-82A4-1A47C38D7CF5}">
      <dgm:prSet/>
      <dgm:spPr/>
      <dgm:t>
        <a:bodyPr/>
        <a:lstStyle/>
        <a:p>
          <a:endParaRPr lang="en-US"/>
        </a:p>
      </dgm:t>
    </dgm:pt>
    <dgm:pt modelId="{460312F3-41D7-44EF-8A23-86D9EE45FBE3}" type="sibTrans" cxnId="{A57E6D9E-99C2-4FD1-82A4-1A47C38D7CF5}">
      <dgm:prSet/>
      <dgm:spPr/>
      <dgm:t>
        <a:bodyPr/>
        <a:lstStyle/>
        <a:p>
          <a:endParaRPr lang="en-US"/>
        </a:p>
      </dgm:t>
    </dgm:pt>
    <dgm:pt modelId="{FF82EA52-B7D1-4F06-9A31-56B7A72CA3C5}" type="pres">
      <dgm:prSet presAssocID="{55CAA540-AE77-4909-B8BB-D98385DC2756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3FC04CF-414E-4D18-8139-CB0B7CD859DB}" type="pres">
      <dgm:prSet presAssocID="{9C97E641-A3E9-4925-BD7A-0C9DA035247E}" presName="horFlow" presStyleCnt="0"/>
      <dgm:spPr/>
    </dgm:pt>
    <dgm:pt modelId="{7629B135-89D6-44AE-9432-0595CE5BBBE5}" type="pres">
      <dgm:prSet presAssocID="{9C97E641-A3E9-4925-BD7A-0C9DA035247E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40CC14AB-2B8E-436F-A52D-4F1E77C637D9}" type="presOf" srcId="{55CAA540-AE77-4909-B8BB-D98385DC2756}" destId="{FF82EA52-B7D1-4F06-9A31-56B7A72CA3C5}" srcOrd="0" destOrd="0" presId="urn:microsoft.com/office/officeart/2005/8/layout/lProcess3"/>
    <dgm:cxn modelId="{A8EEF69F-AAC4-4CCB-B118-2F88D97E7647}" type="presOf" srcId="{9C97E641-A3E9-4925-BD7A-0C9DA035247E}" destId="{7629B135-89D6-44AE-9432-0595CE5BBBE5}" srcOrd="0" destOrd="0" presId="urn:microsoft.com/office/officeart/2005/8/layout/lProcess3"/>
    <dgm:cxn modelId="{A57E6D9E-99C2-4FD1-82A4-1A47C38D7CF5}" srcId="{55CAA540-AE77-4909-B8BB-D98385DC2756}" destId="{9C97E641-A3E9-4925-BD7A-0C9DA035247E}" srcOrd="0" destOrd="0" parTransId="{CA4C0232-B81A-451C-9DFF-CF5B3135481F}" sibTransId="{460312F3-41D7-44EF-8A23-86D9EE45FBE3}"/>
    <dgm:cxn modelId="{81161693-3F1D-4A83-9B1A-073B2D1E71FA}" type="presParOf" srcId="{FF82EA52-B7D1-4F06-9A31-56B7A72CA3C5}" destId="{33FC04CF-414E-4D18-8139-CB0B7CD859DB}" srcOrd="0" destOrd="0" presId="urn:microsoft.com/office/officeart/2005/8/layout/lProcess3"/>
    <dgm:cxn modelId="{C2B4CCEC-1056-4A7A-9143-70472CE4E68D}" type="presParOf" srcId="{33FC04CF-414E-4D18-8139-CB0B7CD859DB}" destId="{7629B135-89D6-44AE-9432-0595CE5BBBE5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FD6485D9-41D9-43AD-8071-5ECD5CF18CB7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8304D64-E59D-406B-BE65-5D48BBC6125B}">
      <dgm:prSet/>
      <dgm:spPr/>
      <dgm:t>
        <a:bodyPr/>
        <a:lstStyle/>
        <a:p>
          <a:pPr rtl="0"/>
          <a:r>
            <a:rPr lang="en-US" dirty="0" smtClean="0"/>
            <a:t>Information</a:t>
          </a:r>
          <a:endParaRPr lang="en-US" dirty="0"/>
        </a:p>
      </dgm:t>
    </dgm:pt>
    <dgm:pt modelId="{C41AEFF2-47F9-45E3-8838-9FE478DB082E}" type="parTrans" cxnId="{92FB97CF-3BCE-45D3-A7A9-2830BD51B976}">
      <dgm:prSet/>
      <dgm:spPr/>
      <dgm:t>
        <a:bodyPr/>
        <a:lstStyle/>
        <a:p>
          <a:endParaRPr lang="en-US"/>
        </a:p>
      </dgm:t>
    </dgm:pt>
    <dgm:pt modelId="{E54FB0CF-04CF-43C2-8834-7C40E3516AA9}" type="sibTrans" cxnId="{92FB97CF-3BCE-45D3-A7A9-2830BD51B976}">
      <dgm:prSet/>
      <dgm:spPr/>
      <dgm:t>
        <a:bodyPr/>
        <a:lstStyle/>
        <a:p>
          <a:endParaRPr lang="en-US"/>
        </a:p>
      </dgm:t>
    </dgm:pt>
    <dgm:pt modelId="{5B64AD6A-5B23-413E-81B7-E2FB5D52E3DB}" type="pres">
      <dgm:prSet presAssocID="{FD6485D9-41D9-43AD-8071-5ECD5CF18CB7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6FEE71D-7994-418B-AF26-CA9901813717}" type="pres">
      <dgm:prSet presAssocID="{08304D64-E59D-406B-BE65-5D48BBC6125B}" presName="horFlow" presStyleCnt="0"/>
      <dgm:spPr/>
    </dgm:pt>
    <dgm:pt modelId="{7F1DD28D-F080-4EE3-84C1-14C7BAA0FB98}" type="pres">
      <dgm:prSet presAssocID="{08304D64-E59D-406B-BE65-5D48BBC6125B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D92DC981-50C2-4979-989C-B05A66461C33}" type="presOf" srcId="{FD6485D9-41D9-43AD-8071-5ECD5CF18CB7}" destId="{5B64AD6A-5B23-413E-81B7-E2FB5D52E3DB}" srcOrd="0" destOrd="0" presId="urn:microsoft.com/office/officeart/2005/8/layout/lProcess3"/>
    <dgm:cxn modelId="{ADDD0D29-51EB-41B7-9F15-C3D8EBF4D59A}" type="presOf" srcId="{08304D64-E59D-406B-BE65-5D48BBC6125B}" destId="{7F1DD28D-F080-4EE3-84C1-14C7BAA0FB98}" srcOrd="0" destOrd="0" presId="urn:microsoft.com/office/officeart/2005/8/layout/lProcess3"/>
    <dgm:cxn modelId="{92FB97CF-3BCE-45D3-A7A9-2830BD51B976}" srcId="{FD6485D9-41D9-43AD-8071-5ECD5CF18CB7}" destId="{08304D64-E59D-406B-BE65-5D48BBC6125B}" srcOrd="0" destOrd="0" parTransId="{C41AEFF2-47F9-45E3-8838-9FE478DB082E}" sibTransId="{E54FB0CF-04CF-43C2-8834-7C40E3516AA9}"/>
    <dgm:cxn modelId="{E82852AD-3A1B-4F0E-AEA2-F12DCEEB9D22}" type="presParOf" srcId="{5B64AD6A-5B23-413E-81B7-E2FB5D52E3DB}" destId="{96FEE71D-7994-418B-AF26-CA9901813717}" srcOrd="0" destOrd="0" presId="urn:microsoft.com/office/officeart/2005/8/layout/lProcess3"/>
    <dgm:cxn modelId="{C93945BD-47F6-4641-AE70-FF82A84F6481}" type="presParOf" srcId="{96FEE71D-7994-418B-AF26-CA9901813717}" destId="{7F1DD28D-F080-4EE3-84C1-14C7BAA0FB98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5F982330-B035-4056-AE26-154138713AD6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5F3564D-7135-4F38-A937-2C3DB0632010}">
      <dgm:prSet/>
      <dgm:spPr/>
      <dgm:t>
        <a:bodyPr/>
        <a:lstStyle/>
        <a:p>
          <a:pPr rtl="0"/>
          <a:r>
            <a:rPr lang="en-US" smtClean="0"/>
            <a:t>Student</a:t>
          </a:r>
          <a:endParaRPr lang="en-US"/>
        </a:p>
      </dgm:t>
    </dgm:pt>
    <dgm:pt modelId="{9A2BFDBC-9494-4F00-9150-411887C7CF1E}" type="parTrans" cxnId="{0B8AAE52-5419-40F4-BC8E-B5078EDEE558}">
      <dgm:prSet/>
      <dgm:spPr/>
      <dgm:t>
        <a:bodyPr/>
        <a:lstStyle/>
        <a:p>
          <a:endParaRPr lang="en-US"/>
        </a:p>
      </dgm:t>
    </dgm:pt>
    <dgm:pt modelId="{2AEEA675-AA6A-40A4-A9B2-3602F82C447F}" type="sibTrans" cxnId="{0B8AAE52-5419-40F4-BC8E-B5078EDEE558}">
      <dgm:prSet/>
      <dgm:spPr/>
      <dgm:t>
        <a:bodyPr/>
        <a:lstStyle/>
        <a:p>
          <a:endParaRPr lang="en-US"/>
        </a:p>
      </dgm:t>
    </dgm:pt>
    <dgm:pt modelId="{E731835D-78D4-4999-BD21-FF9CC934D972}" type="pres">
      <dgm:prSet presAssocID="{5F982330-B035-4056-AE26-154138713AD6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91E498E-81E8-4F5F-91EB-71406F1404D4}" type="pres">
      <dgm:prSet presAssocID="{D5F3564D-7135-4F38-A937-2C3DB0632010}" presName="horFlow" presStyleCnt="0"/>
      <dgm:spPr/>
    </dgm:pt>
    <dgm:pt modelId="{67755585-7CEE-43BD-AA2B-BBEE60B43153}" type="pres">
      <dgm:prSet presAssocID="{D5F3564D-7135-4F38-A937-2C3DB0632010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0B8AAE52-5419-40F4-BC8E-B5078EDEE558}" srcId="{5F982330-B035-4056-AE26-154138713AD6}" destId="{D5F3564D-7135-4F38-A937-2C3DB0632010}" srcOrd="0" destOrd="0" parTransId="{9A2BFDBC-9494-4F00-9150-411887C7CF1E}" sibTransId="{2AEEA675-AA6A-40A4-A9B2-3602F82C447F}"/>
    <dgm:cxn modelId="{1DFFA783-2FAA-4723-847A-F7A1093E7B77}" type="presOf" srcId="{5F982330-B035-4056-AE26-154138713AD6}" destId="{E731835D-78D4-4999-BD21-FF9CC934D972}" srcOrd="0" destOrd="0" presId="urn:microsoft.com/office/officeart/2005/8/layout/lProcess3"/>
    <dgm:cxn modelId="{6FF16560-7369-4126-AA65-638EE03A941C}" type="presOf" srcId="{D5F3564D-7135-4F38-A937-2C3DB0632010}" destId="{67755585-7CEE-43BD-AA2B-BBEE60B43153}" srcOrd="0" destOrd="0" presId="urn:microsoft.com/office/officeart/2005/8/layout/lProcess3"/>
    <dgm:cxn modelId="{83FD1F15-90D8-4AFD-A259-43B2A2AC3775}" type="presParOf" srcId="{E731835D-78D4-4999-BD21-FF9CC934D972}" destId="{D91E498E-81E8-4F5F-91EB-71406F1404D4}" srcOrd="0" destOrd="0" presId="urn:microsoft.com/office/officeart/2005/8/layout/lProcess3"/>
    <dgm:cxn modelId="{1B610F44-457D-43D8-BDE2-4EE5822E1942}" type="presParOf" srcId="{D91E498E-81E8-4F5F-91EB-71406F1404D4}" destId="{67755585-7CEE-43BD-AA2B-BBEE60B43153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FC37B2EB-11ED-4A30-BA72-9B7891646776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20B4384-50F4-4182-B331-BEFC97D0BF5A}">
      <dgm:prSet/>
      <dgm:spPr/>
      <dgm:t>
        <a:bodyPr/>
        <a:lstStyle/>
        <a:p>
          <a:pPr rtl="0"/>
          <a:r>
            <a:rPr lang="en-US" smtClean="0"/>
            <a:t>Method of payment</a:t>
          </a:r>
          <a:endParaRPr lang="en-US"/>
        </a:p>
      </dgm:t>
    </dgm:pt>
    <dgm:pt modelId="{9B154857-13D1-482D-8D92-129B139A8460}" type="parTrans" cxnId="{BCBCAF76-FC23-438E-812E-0B245B95BD28}">
      <dgm:prSet/>
      <dgm:spPr/>
      <dgm:t>
        <a:bodyPr/>
        <a:lstStyle/>
        <a:p>
          <a:endParaRPr lang="en-US"/>
        </a:p>
      </dgm:t>
    </dgm:pt>
    <dgm:pt modelId="{8B8E7EA2-CA8E-4E3E-9BB6-58DF5E073AF3}" type="sibTrans" cxnId="{BCBCAF76-FC23-438E-812E-0B245B95BD28}">
      <dgm:prSet/>
      <dgm:spPr/>
      <dgm:t>
        <a:bodyPr/>
        <a:lstStyle/>
        <a:p>
          <a:endParaRPr lang="en-US"/>
        </a:p>
      </dgm:t>
    </dgm:pt>
    <dgm:pt modelId="{A9A03057-3134-478A-AC6E-B221FEF2D4FB}" type="pres">
      <dgm:prSet presAssocID="{FC37B2EB-11ED-4A30-BA72-9B7891646776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0EEF194-10D7-4555-B32A-59EA6B7E7E48}" type="pres">
      <dgm:prSet presAssocID="{120B4384-50F4-4182-B331-BEFC97D0BF5A}" presName="horFlow" presStyleCnt="0"/>
      <dgm:spPr/>
    </dgm:pt>
    <dgm:pt modelId="{CF63A4E2-964C-43D8-AD5C-224D8B56B93B}" type="pres">
      <dgm:prSet presAssocID="{120B4384-50F4-4182-B331-BEFC97D0BF5A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BCBCAF76-FC23-438E-812E-0B245B95BD28}" srcId="{FC37B2EB-11ED-4A30-BA72-9B7891646776}" destId="{120B4384-50F4-4182-B331-BEFC97D0BF5A}" srcOrd="0" destOrd="0" parTransId="{9B154857-13D1-482D-8D92-129B139A8460}" sibTransId="{8B8E7EA2-CA8E-4E3E-9BB6-58DF5E073AF3}"/>
    <dgm:cxn modelId="{5BF2ED63-4D7C-4009-AF8B-4421FC2906ED}" type="presOf" srcId="{120B4384-50F4-4182-B331-BEFC97D0BF5A}" destId="{CF63A4E2-964C-43D8-AD5C-224D8B56B93B}" srcOrd="0" destOrd="0" presId="urn:microsoft.com/office/officeart/2005/8/layout/lProcess3"/>
    <dgm:cxn modelId="{FB4B7DCC-4FBA-4B69-97CA-1C2F93529792}" type="presOf" srcId="{FC37B2EB-11ED-4A30-BA72-9B7891646776}" destId="{A9A03057-3134-478A-AC6E-B221FEF2D4FB}" srcOrd="0" destOrd="0" presId="urn:microsoft.com/office/officeart/2005/8/layout/lProcess3"/>
    <dgm:cxn modelId="{B4DF8781-60D8-4744-AF1D-04BDDC5AC2A1}" type="presParOf" srcId="{A9A03057-3134-478A-AC6E-B221FEF2D4FB}" destId="{00EEF194-10D7-4555-B32A-59EA6B7E7E48}" srcOrd="0" destOrd="0" presId="urn:microsoft.com/office/officeart/2005/8/layout/lProcess3"/>
    <dgm:cxn modelId="{8C715FBE-1C7F-45ED-86E1-9104CE7F6BEA}" type="presParOf" srcId="{00EEF194-10D7-4555-B32A-59EA6B7E7E48}" destId="{CF63A4E2-964C-43D8-AD5C-224D8B56B93B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EA5191A6-A276-4383-B26C-4AAA81C57B8A}" type="doc">
      <dgm:prSet loTypeId="urn:microsoft.com/office/officeart/2005/8/layout/target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BC58F9-DF87-4441-A3F8-33F9DB290CBE}">
      <dgm:prSet/>
      <dgm:spPr/>
      <dgm:t>
        <a:bodyPr/>
        <a:lstStyle/>
        <a:p>
          <a:pPr rtl="0"/>
          <a:r>
            <a:rPr lang="en-US" smtClean="0"/>
            <a:t>Bkash</a:t>
          </a:r>
          <a:endParaRPr lang="en-US"/>
        </a:p>
      </dgm:t>
    </dgm:pt>
    <dgm:pt modelId="{6DCD6556-11BF-49F8-B1F9-429F1A7B9E18}" type="parTrans" cxnId="{5B9B91BB-8564-4A18-A5E1-90620F93DB6E}">
      <dgm:prSet/>
      <dgm:spPr/>
      <dgm:t>
        <a:bodyPr/>
        <a:lstStyle/>
        <a:p>
          <a:endParaRPr lang="en-US"/>
        </a:p>
      </dgm:t>
    </dgm:pt>
    <dgm:pt modelId="{B20B845D-4FDC-4285-8ED7-7D4CE0714EE1}" type="sibTrans" cxnId="{5B9B91BB-8564-4A18-A5E1-90620F93DB6E}">
      <dgm:prSet/>
      <dgm:spPr/>
      <dgm:t>
        <a:bodyPr/>
        <a:lstStyle/>
        <a:p>
          <a:endParaRPr lang="en-US"/>
        </a:p>
      </dgm:t>
    </dgm:pt>
    <dgm:pt modelId="{6217CABA-DBC8-47D3-9D36-36E049D0C9A3}">
      <dgm:prSet/>
      <dgm:spPr/>
      <dgm:t>
        <a:bodyPr/>
        <a:lstStyle/>
        <a:p>
          <a:pPr rtl="0"/>
          <a:r>
            <a:rPr lang="en-US" smtClean="0"/>
            <a:t>PayPal</a:t>
          </a:r>
          <a:endParaRPr lang="en-US"/>
        </a:p>
      </dgm:t>
    </dgm:pt>
    <dgm:pt modelId="{52952D3A-CA32-46A7-81A9-08BD44DAF6D8}" type="parTrans" cxnId="{82E1AA35-CDC2-4152-829D-AD5083B49EA9}">
      <dgm:prSet/>
      <dgm:spPr/>
      <dgm:t>
        <a:bodyPr/>
        <a:lstStyle/>
        <a:p>
          <a:endParaRPr lang="en-US"/>
        </a:p>
      </dgm:t>
    </dgm:pt>
    <dgm:pt modelId="{20ACAF6B-8F40-45D6-8188-74D589D87A31}" type="sibTrans" cxnId="{82E1AA35-CDC2-4152-829D-AD5083B49EA9}">
      <dgm:prSet/>
      <dgm:spPr/>
      <dgm:t>
        <a:bodyPr/>
        <a:lstStyle/>
        <a:p>
          <a:endParaRPr lang="en-US"/>
        </a:p>
      </dgm:t>
    </dgm:pt>
    <dgm:pt modelId="{0A45BFB0-A01B-4799-85E4-5C5BB20881E0}">
      <dgm:prSet/>
      <dgm:spPr/>
      <dgm:t>
        <a:bodyPr/>
        <a:lstStyle/>
        <a:p>
          <a:pPr rtl="0"/>
          <a:r>
            <a:rPr lang="en-US" smtClean="0"/>
            <a:t>Credit Card</a:t>
          </a:r>
          <a:endParaRPr lang="en-US"/>
        </a:p>
      </dgm:t>
    </dgm:pt>
    <dgm:pt modelId="{EFAA0C54-8A3C-495D-AA07-8B79BACB1E55}" type="parTrans" cxnId="{F16E5E39-F5C5-4912-A295-B6014CFC7E23}">
      <dgm:prSet/>
      <dgm:spPr/>
      <dgm:t>
        <a:bodyPr/>
        <a:lstStyle/>
        <a:p>
          <a:endParaRPr lang="en-US"/>
        </a:p>
      </dgm:t>
    </dgm:pt>
    <dgm:pt modelId="{58EAA1B8-F2F9-4427-9F32-AD05042EEAA6}" type="sibTrans" cxnId="{F16E5E39-F5C5-4912-A295-B6014CFC7E23}">
      <dgm:prSet/>
      <dgm:spPr/>
      <dgm:t>
        <a:bodyPr/>
        <a:lstStyle/>
        <a:p>
          <a:endParaRPr lang="en-US"/>
        </a:p>
      </dgm:t>
    </dgm:pt>
    <dgm:pt modelId="{BF0043CB-6403-4818-B4DE-CD79001CC197}">
      <dgm:prSet/>
      <dgm:spPr/>
      <dgm:t>
        <a:bodyPr/>
        <a:lstStyle/>
        <a:p>
          <a:pPr rtl="0"/>
          <a:r>
            <a:rPr lang="en-US" smtClean="0"/>
            <a:t>Others</a:t>
          </a:r>
          <a:endParaRPr lang="en-US" dirty="0"/>
        </a:p>
      </dgm:t>
    </dgm:pt>
    <dgm:pt modelId="{B515F71A-CFD0-4237-8021-7ADB8E66B74A}" type="parTrans" cxnId="{6952EF91-4B1F-46A4-B78E-67C15996677C}">
      <dgm:prSet/>
      <dgm:spPr/>
      <dgm:t>
        <a:bodyPr/>
        <a:lstStyle/>
        <a:p>
          <a:endParaRPr lang="en-US"/>
        </a:p>
      </dgm:t>
    </dgm:pt>
    <dgm:pt modelId="{A2CBE1E4-0F61-4CEE-8683-275CE81B377E}" type="sibTrans" cxnId="{6952EF91-4B1F-46A4-B78E-67C15996677C}">
      <dgm:prSet/>
      <dgm:spPr/>
      <dgm:t>
        <a:bodyPr/>
        <a:lstStyle/>
        <a:p>
          <a:endParaRPr lang="en-US"/>
        </a:p>
      </dgm:t>
    </dgm:pt>
    <dgm:pt modelId="{95E0ED6C-00BB-491D-88AD-74C8FEB06850}" type="pres">
      <dgm:prSet presAssocID="{EA5191A6-A276-4383-B26C-4AAA81C57B8A}" presName="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2A367A3-5615-4AC4-B1CF-F154D3813CCE}" type="pres">
      <dgm:prSet presAssocID="{25BC58F9-DF87-4441-A3F8-33F9DB290CBE}" presName="circle1" presStyleLbl="lnNode1" presStyleIdx="0" presStyleCnt="4"/>
      <dgm:spPr/>
    </dgm:pt>
    <dgm:pt modelId="{9443C1E4-7297-4715-8A74-5C6C52356280}" type="pres">
      <dgm:prSet presAssocID="{25BC58F9-DF87-4441-A3F8-33F9DB290CBE}" presName="text1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58C186-4F85-4AE8-ADB2-BBB4279641FB}" type="pres">
      <dgm:prSet presAssocID="{25BC58F9-DF87-4441-A3F8-33F9DB290CBE}" presName="line1" presStyleLbl="callout" presStyleIdx="0" presStyleCnt="8"/>
      <dgm:spPr/>
    </dgm:pt>
    <dgm:pt modelId="{6EDA868A-85D6-44CD-A3E0-ABA65254E7D9}" type="pres">
      <dgm:prSet presAssocID="{25BC58F9-DF87-4441-A3F8-33F9DB290CBE}" presName="d1" presStyleLbl="callout" presStyleIdx="1" presStyleCnt="8"/>
      <dgm:spPr/>
    </dgm:pt>
    <dgm:pt modelId="{17320849-3D19-4635-AF06-EA60506440BF}" type="pres">
      <dgm:prSet presAssocID="{6217CABA-DBC8-47D3-9D36-36E049D0C9A3}" presName="circle2" presStyleLbl="lnNode1" presStyleIdx="1" presStyleCnt="4"/>
      <dgm:spPr/>
    </dgm:pt>
    <dgm:pt modelId="{F8ED7C8D-963A-453C-88EB-C6C420FB5FA1}" type="pres">
      <dgm:prSet presAssocID="{6217CABA-DBC8-47D3-9D36-36E049D0C9A3}" presName="text2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8CB0F6-E9EB-42EA-8532-2DDFF20E522D}" type="pres">
      <dgm:prSet presAssocID="{6217CABA-DBC8-47D3-9D36-36E049D0C9A3}" presName="line2" presStyleLbl="callout" presStyleIdx="2" presStyleCnt="8"/>
      <dgm:spPr/>
    </dgm:pt>
    <dgm:pt modelId="{F7E54455-D721-4E19-8D13-ADF417EDCC76}" type="pres">
      <dgm:prSet presAssocID="{6217CABA-DBC8-47D3-9D36-36E049D0C9A3}" presName="d2" presStyleLbl="callout" presStyleIdx="3" presStyleCnt="8"/>
      <dgm:spPr/>
    </dgm:pt>
    <dgm:pt modelId="{7EC7317A-6CAD-4ED6-8C6B-AC5DC8750876}" type="pres">
      <dgm:prSet presAssocID="{0A45BFB0-A01B-4799-85E4-5C5BB20881E0}" presName="circle3" presStyleLbl="lnNode1" presStyleIdx="2" presStyleCnt="4"/>
      <dgm:spPr/>
    </dgm:pt>
    <dgm:pt modelId="{7CAE13A7-BDBE-436F-80B4-1EA32C27A043}" type="pres">
      <dgm:prSet presAssocID="{0A45BFB0-A01B-4799-85E4-5C5BB20881E0}" presName="text3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4F418D-FAE3-49AA-B4CE-AF7DFAFB39A5}" type="pres">
      <dgm:prSet presAssocID="{0A45BFB0-A01B-4799-85E4-5C5BB20881E0}" presName="line3" presStyleLbl="callout" presStyleIdx="4" presStyleCnt="8"/>
      <dgm:spPr/>
    </dgm:pt>
    <dgm:pt modelId="{C8A20A77-839D-4C0A-A36C-A7C23BECAA68}" type="pres">
      <dgm:prSet presAssocID="{0A45BFB0-A01B-4799-85E4-5C5BB20881E0}" presName="d3" presStyleLbl="callout" presStyleIdx="5" presStyleCnt="8"/>
      <dgm:spPr/>
    </dgm:pt>
    <dgm:pt modelId="{4A740E15-D643-4738-90B1-CA367574B4F6}" type="pres">
      <dgm:prSet presAssocID="{BF0043CB-6403-4818-B4DE-CD79001CC197}" presName="circle4" presStyleLbl="lnNode1" presStyleIdx="3" presStyleCnt="4"/>
      <dgm:spPr/>
    </dgm:pt>
    <dgm:pt modelId="{AFD5CE8B-61AB-4E69-9CB6-778B5D5631BE}" type="pres">
      <dgm:prSet presAssocID="{BF0043CB-6403-4818-B4DE-CD79001CC197}" presName="text4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0A559D-C207-4DB9-9B77-FD9F1A56A224}" type="pres">
      <dgm:prSet presAssocID="{BF0043CB-6403-4818-B4DE-CD79001CC197}" presName="line4" presStyleLbl="callout" presStyleIdx="6" presStyleCnt="8"/>
      <dgm:spPr/>
    </dgm:pt>
    <dgm:pt modelId="{48CA032F-590F-4011-B4C4-CF0D8E9E6FDE}" type="pres">
      <dgm:prSet presAssocID="{BF0043CB-6403-4818-B4DE-CD79001CC197}" presName="d4" presStyleLbl="callout" presStyleIdx="7" presStyleCnt="8"/>
      <dgm:spPr/>
    </dgm:pt>
  </dgm:ptLst>
  <dgm:cxnLst>
    <dgm:cxn modelId="{82E1AA35-CDC2-4152-829D-AD5083B49EA9}" srcId="{EA5191A6-A276-4383-B26C-4AAA81C57B8A}" destId="{6217CABA-DBC8-47D3-9D36-36E049D0C9A3}" srcOrd="1" destOrd="0" parTransId="{52952D3A-CA32-46A7-81A9-08BD44DAF6D8}" sibTransId="{20ACAF6B-8F40-45D6-8188-74D589D87A31}"/>
    <dgm:cxn modelId="{5BC44C64-A78D-4DDB-9DB1-D0EBBCFB7A3F}" type="presOf" srcId="{6217CABA-DBC8-47D3-9D36-36E049D0C9A3}" destId="{F8ED7C8D-963A-453C-88EB-C6C420FB5FA1}" srcOrd="0" destOrd="0" presId="urn:microsoft.com/office/officeart/2005/8/layout/target1"/>
    <dgm:cxn modelId="{5B9B91BB-8564-4A18-A5E1-90620F93DB6E}" srcId="{EA5191A6-A276-4383-B26C-4AAA81C57B8A}" destId="{25BC58F9-DF87-4441-A3F8-33F9DB290CBE}" srcOrd="0" destOrd="0" parTransId="{6DCD6556-11BF-49F8-B1F9-429F1A7B9E18}" sibTransId="{B20B845D-4FDC-4285-8ED7-7D4CE0714EE1}"/>
    <dgm:cxn modelId="{FB52CC78-8C31-4629-884B-92ADB377D49C}" type="presOf" srcId="{0A45BFB0-A01B-4799-85E4-5C5BB20881E0}" destId="{7CAE13A7-BDBE-436F-80B4-1EA32C27A043}" srcOrd="0" destOrd="0" presId="urn:microsoft.com/office/officeart/2005/8/layout/target1"/>
    <dgm:cxn modelId="{D5AD8806-D518-49B5-AC02-F33E0086F8AE}" type="presOf" srcId="{BF0043CB-6403-4818-B4DE-CD79001CC197}" destId="{AFD5CE8B-61AB-4E69-9CB6-778B5D5631BE}" srcOrd="0" destOrd="0" presId="urn:microsoft.com/office/officeart/2005/8/layout/target1"/>
    <dgm:cxn modelId="{F16E5E39-F5C5-4912-A295-B6014CFC7E23}" srcId="{EA5191A6-A276-4383-B26C-4AAA81C57B8A}" destId="{0A45BFB0-A01B-4799-85E4-5C5BB20881E0}" srcOrd="2" destOrd="0" parTransId="{EFAA0C54-8A3C-495D-AA07-8B79BACB1E55}" sibTransId="{58EAA1B8-F2F9-4427-9F32-AD05042EEAA6}"/>
    <dgm:cxn modelId="{6952EF91-4B1F-46A4-B78E-67C15996677C}" srcId="{EA5191A6-A276-4383-B26C-4AAA81C57B8A}" destId="{BF0043CB-6403-4818-B4DE-CD79001CC197}" srcOrd="3" destOrd="0" parTransId="{B515F71A-CFD0-4237-8021-7ADB8E66B74A}" sibTransId="{A2CBE1E4-0F61-4CEE-8683-275CE81B377E}"/>
    <dgm:cxn modelId="{11266989-C451-4E3B-99E1-068A355AA821}" type="presOf" srcId="{25BC58F9-DF87-4441-A3F8-33F9DB290CBE}" destId="{9443C1E4-7297-4715-8A74-5C6C52356280}" srcOrd="0" destOrd="0" presId="urn:microsoft.com/office/officeart/2005/8/layout/target1"/>
    <dgm:cxn modelId="{61827693-D723-4246-A4F9-8AF2592AF529}" type="presOf" srcId="{EA5191A6-A276-4383-B26C-4AAA81C57B8A}" destId="{95E0ED6C-00BB-491D-88AD-74C8FEB06850}" srcOrd="0" destOrd="0" presId="urn:microsoft.com/office/officeart/2005/8/layout/target1"/>
    <dgm:cxn modelId="{13770679-A3E1-4F4B-9EB2-F17753BB7B46}" type="presParOf" srcId="{95E0ED6C-00BB-491D-88AD-74C8FEB06850}" destId="{D2A367A3-5615-4AC4-B1CF-F154D3813CCE}" srcOrd="0" destOrd="0" presId="urn:microsoft.com/office/officeart/2005/8/layout/target1"/>
    <dgm:cxn modelId="{39E4837C-90D0-45F3-AB7A-AF1F661F411D}" type="presParOf" srcId="{95E0ED6C-00BB-491D-88AD-74C8FEB06850}" destId="{9443C1E4-7297-4715-8A74-5C6C52356280}" srcOrd="1" destOrd="0" presId="urn:microsoft.com/office/officeart/2005/8/layout/target1"/>
    <dgm:cxn modelId="{6E20BC15-1C98-40EF-A572-BDB40E70E3A7}" type="presParOf" srcId="{95E0ED6C-00BB-491D-88AD-74C8FEB06850}" destId="{0358C186-4F85-4AE8-ADB2-BBB4279641FB}" srcOrd="2" destOrd="0" presId="urn:microsoft.com/office/officeart/2005/8/layout/target1"/>
    <dgm:cxn modelId="{BF055BD3-41A8-4C1E-AAAF-AEAF8FFBA4AF}" type="presParOf" srcId="{95E0ED6C-00BB-491D-88AD-74C8FEB06850}" destId="{6EDA868A-85D6-44CD-A3E0-ABA65254E7D9}" srcOrd="3" destOrd="0" presId="urn:microsoft.com/office/officeart/2005/8/layout/target1"/>
    <dgm:cxn modelId="{C3062F57-39D2-4C05-A51B-AA1FFD2E9E53}" type="presParOf" srcId="{95E0ED6C-00BB-491D-88AD-74C8FEB06850}" destId="{17320849-3D19-4635-AF06-EA60506440BF}" srcOrd="4" destOrd="0" presId="urn:microsoft.com/office/officeart/2005/8/layout/target1"/>
    <dgm:cxn modelId="{8046B4BD-ECC3-42CA-BE87-694C7CAA6028}" type="presParOf" srcId="{95E0ED6C-00BB-491D-88AD-74C8FEB06850}" destId="{F8ED7C8D-963A-453C-88EB-C6C420FB5FA1}" srcOrd="5" destOrd="0" presId="urn:microsoft.com/office/officeart/2005/8/layout/target1"/>
    <dgm:cxn modelId="{B987987E-83D1-425A-A9B8-7DDDCA23AC50}" type="presParOf" srcId="{95E0ED6C-00BB-491D-88AD-74C8FEB06850}" destId="{718CB0F6-E9EB-42EA-8532-2DDFF20E522D}" srcOrd="6" destOrd="0" presId="urn:microsoft.com/office/officeart/2005/8/layout/target1"/>
    <dgm:cxn modelId="{BB6678EA-9CA0-40B1-A610-18BDEC954E78}" type="presParOf" srcId="{95E0ED6C-00BB-491D-88AD-74C8FEB06850}" destId="{F7E54455-D721-4E19-8D13-ADF417EDCC76}" srcOrd="7" destOrd="0" presId="urn:microsoft.com/office/officeart/2005/8/layout/target1"/>
    <dgm:cxn modelId="{1B845008-F078-4780-8989-759C080BE73E}" type="presParOf" srcId="{95E0ED6C-00BB-491D-88AD-74C8FEB06850}" destId="{7EC7317A-6CAD-4ED6-8C6B-AC5DC8750876}" srcOrd="8" destOrd="0" presId="urn:microsoft.com/office/officeart/2005/8/layout/target1"/>
    <dgm:cxn modelId="{150D636A-C6C9-4D02-B808-0B1C7D99DDFF}" type="presParOf" srcId="{95E0ED6C-00BB-491D-88AD-74C8FEB06850}" destId="{7CAE13A7-BDBE-436F-80B4-1EA32C27A043}" srcOrd="9" destOrd="0" presId="urn:microsoft.com/office/officeart/2005/8/layout/target1"/>
    <dgm:cxn modelId="{2B55EDE7-682D-44E1-96D6-3A0CF26A63D1}" type="presParOf" srcId="{95E0ED6C-00BB-491D-88AD-74C8FEB06850}" destId="{324F418D-FAE3-49AA-B4CE-AF7DFAFB39A5}" srcOrd="10" destOrd="0" presId="urn:microsoft.com/office/officeart/2005/8/layout/target1"/>
    <dgm:cxn modelId="{5E41606D-A053-4C93-9EA4-43DDF32E7D4D}" type="presParOf" srcId="{95E0ED6C-00BB-491D-88AD-74C8FEB06850}" destId="{C8A20A77-839D-4C0A-A36C-A7C23BECAA68}" srcOrd="11" destOrd="0" presId="urn:microsoft.com/office/officeart/2005/8/layout/target1"/>
    <dgm:cxn modelId="{32CDCA38-6AA2-4F3B-96FA-013A2B65EB81}" type="presParOf" srcId="{95E0ED6C-00BB-491D-88AD-74C8FEB06850}" destId="{4A740E15-D643-4738-90B1-CA367574B4F6}" srcOrd="12" destOrd="0" presId="urn:microsoft.com/office/officeart/2005/8/layout/target1"/>
    <dgm:cxn modelId="{964215D1-3E36-46A1-AE80-36B61E159C0C}" type="presParOf" srcId="{95E0ED6C-00BB-491D-88AD-74C8FEB06850}" destId="{AFD5CE8B-61AB-4E69-9CB6-778B5D5631BE}" srcOrd="13" destOrd="0" presId="urn:microsoft.com/office/officeart/2005/8/layout/target1"/>
    <dgm:cxn modelId="{BFB4F2AC-E144-43FE-925E-AD6EAF076E09}" type="presParOf" srcId="{95E0ED6C-00BB-491D-88AD-74C8FEB06850}" destId="{2E0A559D-C207-4DB9-9B77-FD9F1A56A224}" srcOrd="14" destOrd="0" presId="urn:microsoft.com/office/officeart/2005/8/layout/target1"/>
    <dgm:cxn modelId="{54BD71C8-4137-4AA4-91EA-A99895B0FE0D}" type="presParOf" srcId="{95E0ED6C-00BB-491D-88AD-74C8FEB06850}" destId="{48CA032F-590F-4011-B4C4-CF0D8E9E6FDE}" srcOrd="15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3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8942503B-DD98-4C47-8C8F-DD6FA1D29ED3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FC8477E-5632-4036-8AB7-B9F082820553}">
      <dgm:prSet/>
      <dgm:spPr/>
      <dgm:t>
        <a:bodyPr/>
        <a:lstStyle/>
        <a:p>
          <a:pPr rtl="0"/>
          <a:r>
            <a:rPr lang="en-US" smtClean="0"/>
            <a:t>Main Menu</a:t>
          </a:r>
          <a:endParaRPr lang="en-US"/>
        </a:p>
      </dgm:t>
    </dgm:pt>
    <dgm:pt modelId="{6183CD20-2F68-4B6E-AE96-D42F702FB663}" type="parTrans" cxnId="{4E308CA1-3AC2-413C-BD5E-B176828B0CBC}">
      <dgm:prSet/>
      <dgm:spPr/>
      <dgm:t>
        <a:bodyPr/>
        <a:lstStyle/>
        <a:p>
          <a:endParaRPr lang="en-US"/>
        </a:p>
      </dgm:t>
    </dgm:pt>
    <dgm:pt modelId="{A370D20B-509E-43B8-9C64-20AE0DC8431D}" type="sibTrans" cxnId="{4E308CA1-3AC2-413C-BD5E-B176828B0CBC}">
      <dgm:prSet/>
      <dgm:spPr/>
      <dgm:t>
        <a:bodyPr/>
        <a:lstStyle/>
        <a:p>
          <a:endParaRPr lang="en-US"/>
        </a:p>
      </dgm:t>
    </dgm:pt>
    <dgm:pt modelId="{4F3E3C82-A656-4FEC-AE49-0AEF53F64CE9}" type="pres">
      <dgm:prSet presAssocID="{8942503B-DD98-4C47-8C8F-DD6FA1D29ED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37510AD-39F2-4A34-94E1-3D14E99C3E2F}" type="pres">
      <dgm:prSet presAssocID="{6FC8477E-5632-4036-8AB7-B9F082820553}" presName="horFlow" presStyleCnt="0"/>
      <dgm:spPr/>
    </dgm:pt>
    <dgm:pt modelId="{C22C6F33-0EDA-4670-8BA5-0FBE644C234E}" type="pres">
      <dgm:prSet presAssocID="{6FC8477E-5632-4036-8AB7-B9F082820553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DB8A9104-AF9B-497D-B0DE-EA3C279C5FA1}" type="presOf" srcId="{8942503B-DD98-4C47-8C8F-DD6FA1D29ED3}" destId="{4F3E3C82-A656-4FEC-AE49-0AEF53F64CE9}" srcOrd="0" destOrd="0" presId="urn:microsoft.com/office/officeart/2005/8/layout/lProcess3"/>
    <dgm:cxn modelId="{EC76913A-2132-4256-B949-1E286ED749D3}" type="presOf" srcId="{6FC8477E-5632-4036-8AB7-B9F082820553}" destId="{C22C6F33-0EDA-4670-8BA5-0FBE644C234E}" srcOrd="0" destOrd="0" presId="urn:microsoft.com/office/officeart/2005/8/layout/lProcess3"/>
    <dgm:cxn modelId="{4E308CA1-3AC2-413C-BD5E-B176828B0CBC}" srcId="{8942503B-DD98-4C47-8C8F-DD6FA1D29ED3}" destId="{6FC8477E-5632-4036-8AB7-B9F082820553}" srcOrd="0" destOrd="0" parTransId="{6183CD20-2F68-4B6E-AE96-D42F702FB663}" sibTransId="{A370D20B-509E-43B8-9C64-20AE0DC8431D}"/>
    <dgm:cxn modelId="{8BBD9E7C-0D48-49E8-8E43-9DB411E09BF1}" type="presParOf" srcId="{4F3E3C82-A656-4FEC-AE49-0AEF53F64CE9}" destId="{E37510AD-39F2-4A34-94E1-3D14E99C3E2F}" srcOrd="0" destOrd="0" presId="urn:microsoft.com/office/officeart/2005/8/layout/lProcess3"/>
    <dgm:cxn modelId="{67EE8FEE-C230-4836-882F-0B54BB805A16}" type="presParOf" srcId="{E37510AD-39F2-4A34-94E1-3D14E99C3E2F}" destId="{C22C6F33-0EDA-4670-8BA5-0FBE644C234E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02D38B73-E8EA-47E0-A9F8-398C71F3DB7E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6452F28-12B3-4494-A836-7BF9902F7237}">
      <dgm:prSet/>
      <dgm:spPr/>
      <dgm:t>
        <a:bodyPr/>
        <a:lstStyle/>
        <a:p>
          <a:pPr rtl="0"/>
          <a:r>
            <a:rPr lang="en-US" smtClean="0"/>
            <a:t>Passenger</a:t>
          </a:r>
          <a:endParaRPr lang="en-US"/>
        </a:p>
      </dgm:t>
    </dgm:pt>
    <dgm:pt modelId="{D103E75F-AC36-402F-9D6A-262BF43CA0D8}" type="parTrans" cxnId="{B79885EF-8E49-4E7E-8776-7FA8A82D8F3A}">
      <dgm:prSet/>
      <dgm:spPr/>
      <dgm:t>
        <a:bodyPr/>
        <a:lstStyle/>
        <a:p>
          <a:endParaRPr lang="en-US"/>
        </a:p>
      </dgm:t>
    </dgm:pt>
    <dgm:pt modelId="{090E28FB-06F7-4BD2-BE96-62A65F8D05F2}" type="sibTrans" cxnId="{B79885EF-8E49-4E7E-8776-7FA8A82D8F3A}">
      <dgm:prSet/>
      <dgm:spPr/>
      <dgm:t>
        <a:bodyPr/>
        <a:lstStyle/>
        <a:p>
          <a:endParaRPr lang="en-US"/>
        </a:p>
      </dgm:t>
    </dgm:pt>
    <dgm:pt modelId="{43095722-037E-48B0-9677-3EA7148056B0}" type="pres">
      <dgm:prSet presAssocID="{02D38B73-E8EA-47E0-A9F8-398C71F3DB7E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AF0F74F-A456-4400-8A9E-497B770EA99C}" type="pres">
      <dgm:prSet presAssocID="{F6452F28-12B3-4494-A836-7BF9902F7237}" presName="horFlow" presStyleCnt="0"/>
      <dgm:spPr/>
    </dgm:pt>
    <dgm:pt modelId="{62302162-D8C6-48A3-8430-5A95B1235606}" type="pres">
      <dgm:prSet presAssocID="{F6452F28-12B3-4494-A836-7BF9902F7237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B79885EF-8E49-4E7E-8776-7FA8A82D8F3A}" srcId="{02D38B73-E8EA-47E0-A9F8-398C71F3DB7E}" destId="{F6452F28-12B3-4494-A836-7BF9902F7237}" srcOrd="0" destOrd="0" parTransId="{D103E75F-AC36-402F-9D6A-262BF43CA0D8}" sibTransId="{090E28FB-06F7-4BD2-BE96-62A65F8D05F2}"/>
    <dgm:cxn modelId="{4DBCBE11-3503-4463-A6D4-93E82F76C463}" type="presOf" srcId="{02D38B73-E8EA-47E0-A9F8-398C71F3DB7E}" destId="{43095722-037E-48B0-9677-3EA7148056B0}" srcOrd="0" destOrd="0" presId="urn:microsoft.com/office/officeart/2005/8/layout/lProcess3"/>
    <dgm:cxn modelId="{9F3DFFC4-53B5-4EED-A5CB-A805BBC0FDF7}" type="presOf" srcId="{F6452F28-12B3-4494-A836-7BF9902F7237}" destId="{62302162-D8C6-48A3-8430-5A95B1235606}" srcOrd="0" destOrd="0" presId="urn:microsoft.com/office/officeart/2005/8/layout/lProcess3"/>
    <dgm:cxn modelId="{CCAA4775-19CE-4232-A2CD-5CC77E29EA62}" type="presParOf" srcId="{43095722-037E-48B0-9677-3EA7148056B0}" destId="{AAF0F74F-A456-4400-8A9E-497B770EA99C}" srcOrd="0" destOrd="0" presId="urn:microsoft.com/office/officeart/2005/8/layout/lProcess3"/>
    <dgm:cxn modelId="{17D8DEFD-7112-468C-91BD-D8F86910FF06}" type="presParOf" srcId="{AAF0F74F-A456-4400-8A9E-497B770EA99C}" destId="{62302162-D8C6-48A3-8430-5A95B1235606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FFCAFDE-2B22-4410-947E-78161FDAE2BB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53A9935-697D-46D9-894B-8927B18F46EF}">
      <dgm:prSet custT="1"/>
      <dgm:spPr/>
      <dgm:t>
        <a:bodyPr/>
        <a:lstStyle/>
        <a:p>
          <a:pPr rtl="0"/>
          <a:r>
            <a:rPr lang="en-US" sz="1200" dirty="0" smtClean="0"/>
            <a:t>Main Menu</a:t>
          </a:r>
          <a:endParaRPr lang="en-US" sz="1200" dirty="0"/>
        </a:p>
      </dgm:t>
    </dgm:pt>
    <dgm:pt modelId="{C9DECB6E-1F12-46FF-8F02-B16355F8D749}" type="parTrans" cxnId="{BEAC5237-D66B-4F2D-A572-67400FAAC3D7}">
      <dgm:prSet/>
      <dgm:spPr/>
      <dgm:t>
        <a:bodyPr/>
        <a:lstStyle/>
        <a:p>
          <a:endParaRPr lang="en-US"/>
        </a:p>
      </dgm:t>
    </dgm:pt>
    <dgm:pt modelId="{C36C4285-625D-4961-98E5-3DFC3B4D6916}" type="sibTrans" cxnId="{BEAC5237-D66B-4F2D-A572-67400FAAC3D7}">
      <dgm:prSet/>
      <dgm:spPr/>
      <dgm:t>
        <a:bodyPr/>
        <a:lstStyle/>
        <a:p>
          <a:endParaRPr lang="en-US"/>
        </a:p>
      </dgm:t>
    </dgm:pt>
    <dgm:pt modelId="{A4E5DE67-4345-4744-B09E-93F46BC36FE7}" type="pres">
      <dgm:prSet presAssocID="{DFFCAFDE-2B22-4410-947E-78161FDAE2BB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4908306-259F-4FE5-964D-561C13D1D970}" type="pres">
      <dgm:prSet presAssocID="{953A9935-697D-46D9-894B-8927B18F46EF}" presName="horFlow" presStyleCnt="0"/>
      <dgm:spPr/>
    </dgm:pt>
    <dgm:pt modelId="{E45B52B7-19BE-4D09-BF3C-BF6C15E6E5AC}" type="pres">
      <dgm:prSet presAssocID="{953A9935-697D-46D9-894B-8927B18F46EF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BEAC5237-D66B-4F2D-A572-67400FAAC3D7}" srcId="{DFFCAFDE-2B22-4410-947E-78161FDAE2BB}" destId="{953A9935-697D-46D9-894B-8927B18F46EF}" srcOrd="0" destOrd="0" parTransId="{C9DECB6E-1F12-46FF-8F02-B16355F8D749}" sibTransId="{C36C4285-625D-4961-98E5-3DFC3B4D6916}"/>
    <dgm:cxn modelId="{BA4CBD7D-855A-4D45-91F2-1A80898D6094}" type="presOf" srcId="{DFFCAFDE-2B22-4410-947E-78161FDAE2BB}" destId="{A4E5DE67-4345-4744-B09E-93F46BC36FE7}" srcOrd="0" destOrd="0" presId="urn:microsoft.com/office/officeart/2005/8/layout/lProcess3"/>
    <dgm:cxn modelId="{A8BDAA4B-B06E-4C05-81CD-58146B164BA2}" type="presOf" srcId="{953A9935-697D-46D9-894B-8927B18F46EF}" destId="{E45B52B7-19BE-4D09-BF3C-BF6C15E6E5AC}" srcOrd="0" destOrd="0" presId="urn:microsoft.com/office/officeart/2005/8/layout/lProcess3"/>
    <dgm:cxn modelId="{03081AA6-EDF8-446F-9328-AD4F07A3D77B}" type="presParOf" srcId="{A4E5DE67-4345-4744-B09E-93F46BC36FE7}" destId="{A4908306-259F-4FE5-964D-561C13D1D970}" srcOrd="0" destOrd="0" presId="urn:microsoft.com/office/officeart/2005/8/layout/lProcess3"/>
    <dgm:cxn modelId="{18EBA77B-2E2F-49B8-8961-2DF9D9A82A98}" type="presParOf" srcId="{A4908306-259F-4FE5-964D-561C13D1D970}" destId="{E45B52B7-19BE-4D09-BF3C-BF6C15E6E5A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44A82C00-10A3-47E1-AC87-03FE6A3A8CD9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0718F8F-05A6-4FF5-BA7F-20E134D7F6E5}">
      <dgm:prSet/>
      <dgm:spPr/>
      <dgm:t>
        <a:bodyPr/>
        <a:lstStyle/>
        <a:p>
          <a:pPr rtl="0"/>
          <a:r>
            <a:rPr lang="en-US" smtClean="0"/>
            <a:t>Sign In</a:t>
          </a:r>
          <a:endParaRPr lang="en-US"/>
        </a:p>
      </dgm:t>
    </dgm:pt>
    <dgm:pt modelId="{923F5DD1-0ED6-4C4B-8571-E7A778A435D3}" type="parTrans" cxnId="{FAD9B10D-B510-4137-9445-A6D3EA3324BD}">
      <dgm:prSet/>
      <dgm:spPr/>
      <dgm:t>
        <a:bodyPr/>
        <a:lstStyle/>
        <a:p>
          <a:endParaRPr lang="en-US"/>
        </a:p>
      </dgm:t>
    </dgm:pt>
    <dgm:pt modelId="{CC6B66E6-2D34-4B59-BF56-78934E724C4F}" type="sibTrans" cxnId="{FAD9B10D-B510-4137-9445-A6D3EA3324BD}">
      <dgm:prSet/>
      <dgm:spPr/>
      <dgm:t>
        <a:bodyPr/>
        <a:lstStyle/>
        <a:p>
          <a:endParaRPr lang="en-US"/>
        </a:p>
      </dgm:t>
    </dgm:pt>
    <dgm:pt modelId="{B1532999-26BD-492A-BC20-9E63EAC3E1F5}" type="pres">
      <dgm:prSet presAssocID="{44A82C00-10A3-47E1-AC87-03FE6A3A8CD9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8AFE67E-2C7A-4824-8113-20D63E847889}" type="pres">
      <dgm:prSet presAssocID="{70718F8F-05A6-4FF5-BA7F-20E134D7F6E5}" presName="horFlow" presStyleCnt="0"/>
      <dgm:spPr/>
    </dgm:pt>
    <dgm:pt modelId="{C201B3AA-BAC3-45AF-BCE3-278309A5C4D2}" type="pres">
      <dgm:prSet presAssocID="{70718F8F-05A6-4FF5-BA7F-20E134D7F6E5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E0F671EB-F47D-4306-8740-D5B975FDDB92}" type="presOf" srcId="{44A82C00-10A3-47E1-AC87-03FE6A3A8CD9}" destId="{B1532999-26BD-492A-BC20-9E63EAC3E1F5}" srcOrd="0" destOrd="0" presId="urn:microsoft.com/office/officeart/2005/8/layout/lProcess3"/>
    <dgm:cxn modelId="{220AA68B-E0BE-4E44-AB62-AA1414C2B236}" type="presOf" srcId="{70718F8F-05A6-4FF5-BA7F-20E134D7F6E5}" destId="{C201B3AA-BAC3-45AF-BCE3-278309A5C4D2}" srcOrd="0" destOrd="0" presId="urn:microsoft.com/office/officeart/2005/8/layout/lProcess3"/>
    <dgm:cxn modelId="{FAD9B10D-B510-4137-9445-A6D3EA3324BD}" srcId="{44A82C00-10A3-47E1-AC87-03FE6A3A8CD9}" destId="{70718F8F-05A6-4FF5-BA7F-20E134D7F6E5}" srcOrd="0" destOrd="0" parTransId="{923F5DD1-0ED6-4C4B-8571-E7A778A435D3}" sibTransId="{CC6B66E6-2D34-4B59-BF56-78934E724C4F}"/>
    <dgm:cxn modelId="{91B9145D-B712-4AB3-ADA3-94270E419869}" type="presParOf" srcId="{B1532999-26BD-492A-BC20-9E63EAC3E1F5}" destId="{B8AFE67E-2C7A-4824-8113-20D63E847889}" srcOrd="0" destOrd="0" presId="urn:microsoft.com/office/officeart/2005/8/layout/lProcess3"/>
    <dgm:cxn modelId="{F5BAA045-F8CC-4024-8EF0-B8B5B15BC406}" type="presParOf" srcId="{B8AFE67E-2C7A-4824-8113-20D63E847889}" destId="{C201B3AA-BAC3-45AF-BCE3-278309A5C4D2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BFC18BCA-EAD6-4A12-9440-89B8BDAFE38B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966D9FB-E9E5-42DA-8B47-5F08B83E81B4}">
      <dgm:prSet/>
      <dgm:spPr/>
      <dgm:t>
        <a:bodyPr/>
        <a:lstStyle/>
        <a:p>
          <a:pPr rtl="0"/>
          <a:r>
            <a:rPr lang="en-US" smtClean="0"/>
            <a:t>Information</a:t>
          </a:r>
          <a:endParaRPr lang="en-US"/>
        </a:p>
      </dgm:t>
    </dgm:pt>
    <dgm:pt modelId="{E7B76DCB-9C8C-4DCE-90A5-04570FB9E447}" type="parTrans" cxnId="{835D19C3-1CBB-4DA9-8290-3BEA6A186FDD}">
      <dgm:prSet/>
      <dgm:spPr/>
      <dgm:t>
        <a:bodyPr/>
        <a:lstStyle/>
        <a:p>
          <a:endParaRPr lang="en-US"/>
        </a:p>
      </dgm:t>
    </dgm:pt>
    <dgm:pt modelId="{9383DB9A-E2EE-4D70-85FB-1B529BC4A216}" type="sibTrans" cxnId="{835D19C3-1CBB-4DA9-8290-3BEA6A186FDD}">
      <dgm:prSet/>
      <dgm:spPr/>
      <dgm:t>
        <a:bodyPr/>
        <a:lstStyle/>
        <a:p>
          <a:endParaRPr lang="en-US"/>
        </a:p>
      </dgm:t>
    </dgm:pt>
    <dgm:pt modelId="{FC92FFED-6688-41DC-993F-2D740CD9F735}" type="pres">
      <dgm:prSet presAssocID="{BFC18BCA-EAD6-4A12-9440-89B8BDAFE38B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24DDC9D-2BF5-4DE9-B89E-64F696CCBBD2}" type="pres">
      <dgm:prSet presAssocID="{B966D9FB-E9E5-42DA-8B47-5F08B83E81B4}" presName="horFlow" presStyleCnt="0"/>
      <dgm:spPr/>
    </dgm:pt>
    <dgm:pt modelId="{51E2A171-A0ED-43D1-AACE-4453A92C9E04}" type="pres">
      <dgm:prSet presAssocID="{B966D9FB-E9E5-42DA-8B47-5F08B83E81B4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50D88FB1-8235-4539-B5D3-3E08BFCAD0E4}" type="presOf" srcId="{BFC18BCA-EAD6-4A12-9440-89B8BDAFE38B}" destId="{FC92FFED-6688-41DC-993F-2D740CD9F735}" srcOrd="0" destOrd="0" presId="urn:microsoft.com/office/officeart/2005/8/layout/lProcess3"/>
    <dgm:cxn modelId="{835D19C3-1CBB-4DA9-8290-3BEA6A186FDD}" srcId="{BFC18BCA-EAD6-4A12-9440-89B8BDAFE38B}" destId="{B966D9FB-E9E5-42DA-8B47-5F08B83E81B4}" srcOrd="0" destOrd="0" parTransId="{E7B76DCB-9C8C-4DCE-90A5-04570FB9E447}" sibTransId="{9383DB9A-E2EE-4D70-85FB-1B529BC4A216}"/>
    <dgm:cxn modelId="{CEA01F44-B3E9-4773-81E8-D1FC7B6EC653}" type="presOf" srcId="{B966D9FB-E9E5-42DA-8B47-5F08B83E81B4}" destId="{51E2A171-A0ED-43D1-AACE-4453A92C9E04}" srcOrd="0" destOrd="0" presId="urn:microsoft.com/office/officeart/2005/8/layout/lProcess3"/>
    <dgm:cxn modelId="{811D385A-3013-4E47-95F8-2FE49EEEA79E}" type="presParOf" srcId="{FC92FFED-6688-41DC-993F-2D740CD9F735}" destId="{224DDC9D-2BF5-4DE9-B89E-64F696CCBBD2}" srcOrd="0" destOrd="0" presId="urn:microsoft.com/office/officeart/2005/8/layout/lProcess3"/>
    <dgm:cxn modelId="{57496B52-671F-4180-8B19-28E65FC1D4A5}" type="presParOf" srcId="{224DDC9D-2BF5-4DE9-B89E-64F696CCBBD2}" destId="{51E2A171-A0ED-43D1-AACE-4453A92C9E04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0AB922EE-A149-4BF7-B810-5AE94C02E31A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FF8D517-6A43-47FB-A067-86124D14ECD6}">
      <dgm:prSet/>
      <dgm:spPr/>
      <dgm:t>
        <a:bodyPr/>
        <a:lstStyle/>
        <a:p>
          <a:pPr rtl="0"/>
          <a:r>
            <a:rPr lang="en-US" dirty="0" smtClean="0"/>
            <a:t>Civilian</a:t>
          </a:r>
          <a:endParaRPr lang="en-US" dirty="0"/>
        </a:p>
      </dgm:t>
    </dgm:pt>
    <dgm:pt modelId="{52F46A83-8AB1-4A8C-8437-F848608BEE3C}" type="parTrans" cxnId="{39B41ADE-78F8-4A7F-98E9-54F0A17A8CF2}">
      <dgm:prSet/>
      <dgm:spPr/>
      <dgm:t>
        <a:bodyPr/>
        <a:lstStyle/>
        <a:p>
          <a:endParaRPr lang="en-US"/>
        </a:p>
      </dgm:t>
    </dgm:pt>
    <dgm:pt modelId="{62372FCB-F074-45DD-97C4-EEF2364E1E9A}" type="sibTrans" cxnId="{39B41ADE-78F8-4A7F-98E9-54F0A17A8CF2}">
      <dgm:prSet/>
      <dgm:spPr/>
      <dgm:t>
        <a:bodyPr/>
        <a:lstStyle/>
        <a:p>
          <a:endParaRPr lang="en-US"/>
        </a:p>
      </dgm:t>
    </dgm:pt>
    <dgm:pt modelId="{8C68693B-F6F8-4D0B-8AE9-E29F7C8E7C7A}" type="pres">
      <dgm:prSet presAssocID="{0AB922EE-A149-4BF7-B810-5AE94C02E31A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4B3B5B2-3AEE-48DC-A64D-866F05E18BAA}" type="pres">
      <dgm:prSet presAssocID="{4FF8D517-6A43-47FB-A067-86124D14ECD6}" presName="horFlow" presStyleCnt="0"/>
      <dgm:spPr/>
    </dgm:pt>
    <dgm:pt modelId="{A33D73F8-5EDC-4773-995C-66307317DD0F}" type="pres">
      <dgm:prSet presAssocID="{4FF8D517-6A43-47FB-A067-86124D14ECD6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39B41ADE-78F8-4A7F-98E9-54F0A17A8CF2}" srcId="{0AB922EE-A149-4BF7-B810-5AE94C02E31A}" destId="{4FF8D517-6A43-47FB-A067-86124D14ECD6}" srcOrd="0" destOrd="0" parTransId="{52F46A83-8AB1-4A8C-8437-F848608BEE3C}" sibTransId="{62372FCB-F074-45DD-97C4-EEF2364E1E9A}"/>
    <dgm:cxn modelId="{EEF1637A-A757-4D86-BEC6-43145BCA82BF}" type="presOf" srcId="{4FF8D517-6A43-47FB-A067-86124D14ECD6}" destId="{A33D73F8-5EDC-4773-995C-66307317DD0F}" srcOrd="0" destOrd="0" presId="urn:microsoft.com/office/officeart/2005/8/layout/lProcess3"/>
    <dgm:cxn modelId="{F5BF1B84-E238-4B0F-B79D-834D4102F939}" type="presOf" srcId="{0AB922EE-A149-4BF7-B810-5AE94C02E31A}" destId="{8C68693B-F6F8-4D0B-8AE9-E29F7C8E7C7A}" srcOrd="0" destOrd="0" presId="urn:microsoft.com/office/officeart/2005/8/layout/lProcess3"/>
    <dgm:cxn modelId="{2FE1DCF9-C288-4777-AE88-68BF58802EFD}" type="presParOf" srcId="{8C68693B-F6F8-4D0B-8AE9-E29F7C8E7C7A}" destId="{94B3B5B2-3AEE-48DC-A64D-866F05E18BAA}" srcOrd="0" destOrd="0" presId="urn:microsoft.com/office/officeart/2005/8/layout/lProcess3"/>
    <dgm:cxn modelId="{A9517FCF-1330-4831-9D51-CD1F5FF033C2}" type="presParOf" srcId="{94B3B5B2-3AEE-48DC-A64D-866F05E18BAA}" destId="{A33D73F8-5EDC-4773-995C-66307317DD0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7D8CE61D-2F78-4580-92C6-8FCC22FBDCC2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85C1EEF-7F49-4268-8672-09765F4AB11D}">
      <dgm:prSet/>
      <dgm:spPr/>
      <dgm:t>
        <a:bodyPr/>
        <a:lstStyle/>
        <a:p>
          <a:pPr rtl="0"/>
          <a:r>
            <a:rPr lang="en-US" smtClean="0"/>
            <a:t>Main Menu</a:t>
          </a:r>
          <a:endParaRPr lang="en-US"/>
        </a:p>
      </dgm:t>
    </dgm:pt>
    <dgm:pt modelId="{41572B10-5BF3-4266-B521-E24AE02C72D7}" type="parTrans" cxnId="{F331AE97-38BE-4F3B-8281-9C747F24A04E}">
      <dgm:prSet/>
      <dgm:spPr/>
      <dgm:t>
        <a:bodyPr/>
        <a:lstStyle/>
        <a:p>
          <a:endParaRPr lang="en-US"/>
        </a:p>
      </dgm:t>
    </dgm:pt>
    <dgm:pt modelId="{9DE5892A-A1BC-41C7-BAEB-FB3040BCD32F}" type="sibTrans" cxnId="{F331AE97-38BE-4F3B-8281-9C747F24A04E}">
      <dgm:prSet/>
      <dgm:spPr/>
      <dgm:t>
        <a:bodyPr/>
        <a:lstStyle/>
        <a:p>
          <a:endParaRPr lang="en-US"/>
        </a:p>
      </dgm:t>
    </dgm:pt>
    <dgm:pt modelId="{28654817-373F-4A1A-872F-5A4A0C6281C7}" type="pres">
      <dgm:prSet presAssocID="{7D8CE61D-2F78-4580-92C6-8FCC22FBDCC2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71B5E63-28A5-41A7-A7A7-79B7F6B9457F}" type="pres">
      <dgm:prSet presAssocID="{B85C1EEF-7F49-4268-8672-09765F4AB11D}" presName="horFlow" presStyleCnt="0"/>
      <dgm:spPr/>
    </dgm:pt>
    <dgm:pt modelId="{08003F7B-1F98-43E3-B9F9-5284D6BAE882}" type="pres">
      <dgm:prSet presAssocID="{B85C1EEF-7F49-4268-8672-09765F4AB11D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F331AE97-38BE-4F3B-8281-9C747F24A04E}" srcId="{7D8CE61D-2F78-4580-92C6-8FCC22FBDCC2}" destId="{B85C1EEF-7F49-4268-8672-09765F4AB11D}" srcOrd="0" destOrd="0" parTransId="{41572B10-5BF3-4266-B521-E24AE02C72D7}" sibTransId="{9DE5892A-A1BC-41C7-BAEB-FB3040BCD32F}"/>
    <dgm:cxn modelId="{D5A45FA3-D8A9-42BC-B65C-C4D70329705C}" type="presOf" srcId="{B85C1EEF-7F49-4268-8672-09765F4AB11D}" destId="{08003F7B-1F98-43E3-B9F9-5284D6BAE882}" srcOrd="0" destOrd="0" presId="urn:microsoft.com/office/officeart/2005/8/layout/lProcess3"/>
    <dgm:cxn modelId="{15AA3673-49BD-430B-80A0-69F42E97A90C}" type="presOf" srcId="{7D8CE61D-2F78-4580-92C6-8FCC22FBDCC2}" destId="{28654817-373F-4A1A-872F-5A4A0C6281C7}" srcOrd="0" destOrd="0" presId="urn:microsoft.com/office/officeart/2005/8/layout/lProcess3"/>
    <dgm:cxn modelId="{C7F8CB6C-C1C5-44B4-9154-C05434BD439B}" type="presParOf" srcId="{28654817-373F-4A1A-872F-5A4A0C6281C7}" destId="{B71B5E63-28A5-41A7-A7A7-79B7F6B9457F}" srcOrd="0" destOrd="0" presId="urn:microsoft.com/office/officeart/2005/8/layout/lProcess3"/>
    <dgm:cxn modelId="{77469D1F-D3BE-447F-8510-5030D26998CD}" type="presParOf" srcId="{B71B5E63-28A5-41A7-A7A7-79B7F6B9457F}" destId="{08003F7B-1F98-43E3-B9F9-5284D6BAE882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721A9C40-9BA7-40CD-A3FB-D99E007447C3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9DBA305-EDF5-4902-A218-440A5298A2DE}">
      <dgm:prSet/>
      <dgm:spPr/>
      <dgm:t>
        <a:bodyPr/>
        <a:lstStyle/>
        <a:p>
          <a:pPr rtl="0"/>
          <a:r>
            <a:rPr lang="en-US" smtClean="0"/>
            <a:t>Passenger</a:t>
          </a:r>
          <a:endParaRPr lang="en-US"/>
        </a:p>
      </dgm:t>
    </dgm:pt>
    <dgm:pt modelId="{4595996E-8FEC-43D5-B9A0-8EB38160B3B8}" type="parTrans" cxnId="{1B709E72-FC35-46FD-9441-3C4E358A4E97}">
      <dgm:prSet/>
      <dgm:spPr/>
      <dgm:t>
        <a:bodyPr/>
        <a:lstStyle/>
        <a:p>
          <a:endParaRPr lang="en-US"/>
        </a:p>
      </dgm:t>
    </dgm:pt>
    <dgm:pt modelId="{A48E3567-525D-45E0-A511-F596B05DDCB6}" type="sibTrans" cxnId="{1B709E72-FC35-46FD-9441-3C4E358A4E97}">
      <dgm:prSet/>
      <dgm:spPr/>
      <dgm:t>
        <a:bodyPr/>
        <a:lstStyle/>
        <a:p>
          <a:endParaRPr lang="en-US"/>
        </a:p>
      </dgm:t>
    </dgm:pt>
    <dgm:pt modelId="{10118113-429D-44D6-9FEE-999714FA5A27}" type="pres">
      <dgm:prSet presAssocID="{721A9C40-9BA7-40CD-A3FB-D99E007447C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A2781C5-8255-4885-B76D-FCD68F0BB0CF}" type="pres">
      <dgm:prSet presAssocID="{39DBA305-EDF5-4902-A218-440A5298A2DE}" presName="horFlow" presStyleCnt="0"/>
      <dgm:spPr/>
    </dgm:pt>
    <dgm:pt modelId="{9107C315-A0FC-4CD2-9199-AD1DFE5CD865}" type="pres">
      <dgm:prSet presAssocID="{39DBA305-EDF5-4902-A218-440A5298A2DE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1B709E72-FC35-46FD-9441-3C4E358A4E97}" srcId="{721A9C40-9BA7-40CD-A3FB-D99E007447C3}" destId="{39DBA305-EDF5-4902-A218-440A5298A2DE}" srcOrd="0" destOrd="0" parTransId="{4595996E-8FEC-43D5-B9A0-8EB38160B3B8}" sibTransId="{A48E3567-525D-45E0-A511-F596B05DDCB6}"/>
    <dgm:cxn modelId="{D264369A-8AB5-4B5C-929F-FB7B7A7073BB}" type="presOf" srcId="{39DBA305-EDF5-4902-A218-440A5298A2DE}" destId="{9107C315-A0FC-4CD2-9199-AD1DFE5CD865}" srcOrd="0" destOrd="0" presId="urn:microsoft.com/office/officeart/2005/8/layout/lProcess3"/>
    <dgm:cxn modelId="{4F94D9A8-FC68-40AE-9455-F9202FC5FDC5}" type="presOf" srcId="{721A9C40-9BA7-40CD-A3FB-D99E007447C3}" destId="{10118113-429D-44D6-9FEE-999714FA5A27}" srcOrd="0" destOrd="0" presId="urn:microsoft.com/office/officeart/2005/8/layout/lProcess3"/>
    <dgm:cxn modelId="{5FF0CBF4-2EE1-42E0-94E9-74ADD356CDB6}" type="presParOf" srcId="{10118113-429D-44D6-9FEE-999714FA5A27}" destId="{7A2781C5-8255-4885-B76D-FCD68F0BB0CF}" srcOrd="0" destOrd="0" presId="urn:microsoft.com/office/officeart/2005/8/layout/lProcess3"/>
    <dgm:cxn modelId="{8B184202-2B8C-4405-9859-9064944EC8C9}" type="presParOf" srcId="{7A2781C5-8255-4885-B76D-FCD68F0BB0CF}" destId="{9107C315-A0FC-4CD2-9199-AD1DFE5CD865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FF70B0A6-8593-4416-A732-76CFFB10F319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2F62F18-CC77-42CE-BAF1-40E4854B95D2}">
      <dgm:prSet/>
      <dgm:spPr/>
      <dgm:t>
        <a:bodyPr/>
        <a:lstStyle/>
        <a:p>
          <a:pPr rtl="0"/>
          <a:r>
            <a:rPr lang="en-US" smtClean="0"/>
            <a:t>Sign In</a:t>
          </a:r>
          <a:endParaRPr lang="en-US"/>
        </a:p>
      </dgm:t>
    </dgm:pt>
    <dgm:pt modelId="{B63FBF77-5A7F-4058-813D-EECD41C9FA96}" type="parTrans" cxnId="{76CF1C60-ED6A-4969-94EF-2C9B4CCC21F8}">
      <dgm:prSet/>
      <dgm:spPr/>
      <dgm:t>
        <a:bodyPr/>
        <a:lstStyle/>
        <a:p>
          <a:endParaRPr lang="en-US"/>
        </a:p>
      </dgm:t>
    </dgm:pt>
    <dgm:pt modelId="{36231F7C-DD31-4D6E-93D0-FEBA461C45DD}" type="sibTrans" cxnId="{76CF1C60-ED6A-4969-94EF-2C9B4CCC21F8}">
      <dgm:prSet/>
      <dgm:spPr/>
      <dgm:t>
        <a:bodyPr/>
        <a:lstStyle/>
        <a:p>
          <a:endParaRPr lang="en-US"/>
        </a:p>
      </dgm:t>
    </dgm:pt>
    <dgm:pt modelId="{F74E00E5-29FB-40D6-B944-7F76BFEF55D5}" type="pres">
      <dgm:prSet presAssocID="{FF70B0A6-8593-4416-A732-76CFFB10F319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91FEE09-AAD8-4258-BC42-1DA7066CD98A}" type="pres">
      <dgm:prSet presAssocID="{32F62F18-CC77-42CE-BAF1-40E4854B95D2}" presName="horFlow" presStyleCnt="0"/>
      <dgm:spPr/>
    </dgm:pt>
    <dgm:pt modelId="{8B125AB6-4082-453B-BE1F-24FA5706EE13}" type="pres">
      <dgm:prSet presAssocID="{32F62F18-CC77-42CE-BAF1-40E4854B95D2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B58BA80D-DBF0-404F-9828-2E984A180D27}" type="presOf" srcId="{FF70B0A6-8593-4416-A732-76CFFB10F319}" destId="{F74E00E5-29FB-40D6-B944-7F76BFEF55D5}" srcOrd="0" destOrd="0" presId="urn:microsoft.com/office/officeart/2005/8/layout/lProcess3"/>
    <dgm:cxn modelId="{76CF1C60-ED6A-4969-94EF-2C9B4CCC21F8}" srcId="{FF70B0A6-8593-4416-A732-76CFFB10F319}" destId="{32F62F18-CC77-42CE-BAF1-40E4854B95D2}" srcOrd="0" destOrd="0" parTransId="{B63FBF77-5A7F-4058-813D-EECD41C9FA96}" sibTransId="{36231F7C-DD31-4D6E-93D0-FEBA461C45DD}"/>
    <dgm:cxn modelId="{ED87D7B3-0AE2-45D9-B2B0-71F7BE6B8B45}" type="presOf" srcId="{32F62F18-CC77-42CE-BAF1-40E4854B95D2}" destId="{8B125AB6-4082-453B-BE1F-24FA5706EE13}" srcOrd="0" destOrd="0" presId="urn:microsoft.com/office/officeart/2005/8/layout/lProcess3"/>
    <dgm:cxn modelId="{19CAFBFB-84D4-4591-BE9B-15CE2B1831D3}" type="presParOf" srcId="{F74E00E5-29FB-40D6-B944-7F76BFEF55D5}" destId="{891FEE09-AAD8-4258-BC42-1DA7066CD98A}" srcOrd="0" destOrd="0" presId="urn:microsoft.com/office/officeart/2005/8/layout/lProcess3"/>
    <dgm:cxn modelId="{9606EE24-F2AB-4795-828E-AFC93AA5E412}" type="presParOf" srcId="{891FEE09-AAD8-4258-BC42-1DA7066CD98A}" destId="{8B125AB6-4082-453B-BE1F-24FA5706EE13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6.xml><?xml version="1.0" encoding="utf-8"?>
<dgm:dataModel xmlns:dgm="http://schemas.openxmlformats.org/drawingml/2006/diagram" xmlns:a="http://schemas.openxmlformats.org/drawingml/2006/main">
  <dgm:ptLst>
    <dgm:pt modelId="{50F421DA-20ED-4C09-BC3B-9F0BEEA4E402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CFEE591-A856-48D2-AE36-B2B58070B493}">
      <dgm:prSet/>
      <dgm:spPr/>
      <dgm:t>
        <a:bodyPr/>
        <a:lstStyle/>
        <a:p>
          <a:pPr rtl="0"/>
          <a:r>
            <a:rPr lang="en-US" smtClean="0"/>
            <a:t>Information</a:t>
          </a:r>
          <a:endParaRPr lang="en-US"/>
        </a:p>
      </dgm:t>
    </dgm:pt>
    <dgm:pt modelId="{222C1C7D-774B-4C12-B007-668C43258B10}" type="parTrans" cxnId="{9465BAE5-D770-4AE0-9F85-24ADF27A193D}">
      <dgm:prSet/>
      <dgm:spPr/>
      <dgm:t>
        <a:bodyPr/>
        <a:lstStyle/>
        <a:p>
          <a:endParaRPr lang="en-US"/>
        </a:p>
      </dgm:t>
    </dgm:pt>
    <dgm:pt modelId="{1FA8BFB7-C8F5-432B-8D30-47ADFB83F93B}" type="sibTrans" cxnId="{9465BAE5-D770-4AE0-9F85-24ADF27A193D}">
      <dgm:prSet/>
      <dgm:spPr/>
      <dgm:t>
        <a:bodyPr/>
        <a:lstStyle/>
        <a:p>
          <a:endParaRPr lang="en-US"/>
        </a:p>
      </dgm:t>
    </dgm:pt>
    <dgm:pt modelId="{225FA8B8-6B71-4DC1-9358-5210A69600E4}" type="pres">
      <dgm:prSet presAssocID="{50F421DA-20ED-4C09-BC3B-9F0BEEA4E402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1B0B9A4-D13E-4B98-A99B-C7226B73AEDE}" type="pres">
      <dgm:prSet presAssocID="{9CFEE591-A856-48D2-AE36-B2B58070B493}" presName="horFlow" presStyleCnt="0"/>
      <dgm:spPr/>
    </dgm:pt>
    <dgm:pt modelId="{1B4A5C97-4C59-4BE0-B14D-B057894A076C}" type="pres">
      <dgm:prSet presAssocID="{9CFEE591-A856-48D2-AE36-B2B58070B493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9465BAE5-D770-4AE0-9F85-24ADF27A193D}" srcId="{50F421DA-20ED-4C09-BC3B-9F0BEEA4E402}" destId="{9CFEE591-A856-48D2-AE36-B2B58070B493}" srcOrd="0" destOrd="0" parTransId="{222C1C7D-774B-4C12-B007-668C43258B10}" sibTransId="{1FA8BFB7-C8F5-432B-8D30-47ADFB83F93B}"/>
    <dgm:cxn modelId="{FF10FBB3-D851-4F3C-8C48-1ECF90B29378}" type="presOf" srcId="{50F421DA-20ED-4C09-BC3B-9F0BEEA4E402}" destId="{225FA8B8-6B71-4DC1-9358-5210A69600E4}" srcOrd="0" destOrd="0" presId="urn:microsoft.com/office/officeart/2005/8/layout/lProcess3"/>
    <dgm:cxn modelId="{1970C7A6-5044-4320-AE22-79855A2208EB}" type="presOf" srcId="{9CFEE591-A856-48D2-AE36-B2B58070B493}" destId="{1B4A5C97-4C59-4BE0-B14D-B057894A076C}" srcOrd="0" destOrd="0" presId="urn:microsoft.com/office/officeart/2005/8/layout/lProcess3"/>
    <dgm:cxn modelId="{6344D971-29ED-402A-B28F-F2FB55AA3A56}" type="presParOf" srcId="{225FA8B8-6B71-4DC1-9358-5210A69600E4}" destId="{11B0B9A4-D13E-4B98-A99B-C7226B73AEDE}" srcOrd="0" destOrd="0" presId="urn:microsoft.com/office/officeart/2005/8/layout/lProcess3"/>
    <dgm:cxn modelId="{957BAAB9-438B-4C78-9A50-2503A47E1A79}" type="presParOf" srcId="{11B0B9A4-D13E-4B98-A99B-C7226B73AEDE}" destId="{1B4A5C97-4C59-4BE0-B14D-B057894A076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47.xml><?xml version="1.0" encoding="utf-8"?>
<dgm:dataModel xmlns:dgm="http://schemas.openxmlformats.org/drawingml/2006/diagram" xmlns:a="http://schemas.openxmlformats.org/drawingml/2006/main">
  <dgm:ptLst>
    <dgm:pt modelId="{29C327FE-2580-4B50-95DD-3891F058974A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27A3C7E-EDF7-49D8-9F88-9606C1B83D75}">
      <dgm:prSet/>
      <dgm:spPr/>
      <dgm:t>
        <a:bodyPr/>
        <a:lstStyle/>
        <a:p>
          <a:pPr rtl="0"/>
          <a:r>
            <a:rPr lang="en-US" smtClean="0"/>
            <a:t>Civilian</a:t>
          </a:r>
          <a:endParaRPr lang="en-US"/>
        </a:p>
      </dgm:t>
    </dgm:pt>
    <dgm:pt modelId="{9F5FCC5B-93D1-4DEB-8EC1-2DB379982DC9}" type="parTrans" cxnId="{1DF572CE-EB32-4916-BB25-796C84828BBD}">
      <dgm:prSet/>
      <dgm:spPr/>
      <dgm:t>
        <a:bodyPr/>
        <a:lstStyle/>
        <a:p>
          <a:endParaRPr lang="en-US"/>
        </a:p>
      </dgm:t>
    </dgm:pt>
    <dgm:pt modelId="{53E30F07-FCE7-4071-95CB-7A721074479D}" type="sibTrans" cxnId="{1DF572CE-EB32-4916-BB25-796C84828BBD}">
      <dgm:prSet/>
      <dgm:spPr/>
      <dgm:t>
        <a:bodyPr/>
        <a:lstStyle/>
        <a:p>
          <a:endParaRPr lang="en-US"/>
        </a:p>
      </dgm:t>
    </dgm:pt>
    <dgm:pt modelId="{1C029D80-CFFD-409B-9B4F-88AB9DE1797C}" type="pres">
      <dgm:prSet presAssocID="{29C327FE-2580-4B50-95DD-3891F058974A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7DC1D4C-A8CB-4F57-AA71-3CC0FD2CCC03}" type="pres">
      <dgm:prSet presAssocID="{A27A3C7E-EDF7-49D8-9F88-9606C1B83D75}" presName="horFlow" presStyleCnt="0"/>
      <dgm:spPr/>
    </dgm:pt>
    <dgm:pt modelId="{F7A79244-E476-4336-86E0-C7B277995517}" type="pres">
      <dgm:prSet presAssocID="{A27A3C7E-EDF7-49D8-9F88-9606C1B83D75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AEABA94D-5CB9-4C79-954B-4FF2BCFA7718}" type="presOf" srcId="{29C327FE-2580-4B50-95DD-3891F058974A}" destId="{1C029D80-CFFD-409B-9B4F-88AB9DE1797C}" srcOrd="0" destOrd="0" presId="urn:microsoft.com/office/officeart/2005/8/layout/lProcess3"/>
    <dgm:cxn modelId="{3E17B6C4-1C40-4427-B4AC-2C885FFAB42D}" type="presOf" srcId="{A27A3C7E-EDF7-49D8-9F88-9606C1B83D75}" destId="{F7A79244-E476-4336-86E0-C7B277995517}" srcOrd="0" destOrd="0" presId="urn:microsoft.com/office/officeart/2005/8/layout/lProcess3"/>
    <dgm:cxn modelId="{1DF572CE-EB32-4916-BB25-796C84828BBD}" srcId="{29C327FE-2580-4B50-95DD-3891F058974A}" destId="{A27A3C7E-EDF7-49D8-9F88-9606C1B83D75}" srcOrd="0" destOrd="0" parTransId="{9F5FCC5B-93D1-4DEB-8EC1-2DB379982DC9}" sibTransId="{53E30F07-FCE7-4071-95CB-7A721074479D}"/>
    <dgm:cxn modelId="{549840A6-7761-470D-B702-4A45BADB583D}" type="presParOf" srcId="{1C029D80-CFFD-409B-9B4F-88AB9DE1797C}" destId="{17DC1D4C-A8CB-4F57-AA71-3CC0FD2CCC03}" srcOrd="0" destOrd="0" presId="urn:microsoft.com/office/officeart/2005/8/layout/lProcess3"/>
    <dgm:cxn modelId="{6964DF9F-9563-4063-9358-DCB7BD8A0AEF}" type="presParOf" srcId="{17DC1D4C-A8CB-4F57-AA71-3CC0FD2CCC03}" destId="{F7A79244-E476-4336-86E0-C7B277995517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48.xml><?xml version="1.0" encoding="utf-8"?>
<dgm:dataModel xmlns:dgm="http://schemas.openxmlformats.org/drawingml/2006/diagram" xmlns:a="http://schemas.openxmlformats.org/drawingml/2006/main">
  <dgm:ptLst>
    <dgm:pt modelId="{70CDFF22-B57D-4AF7-B1F0-21FACD86851C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51D50AC-5712-4C12-8B6A-0DCBDA2DE168}">
      <dgm:prSet/>
      <dgm:spPr/>
      <dgm:t>
        <a:bodyPr/>
        <a:lstStyle/>
        <a:p>
          <a:pPr rtl="0"/>
          <a:r>
            <a:rPr lang="en-US" smtClean="0"/>
            <a:t>Buying Ticket</a:t>
          </a:r>
          <a:endParaRPr lang="en-US"/>
        </a:p>
      </dgm:t>
    </dgm:pt>
    <dgm:pt modelId="{1ADCADB8-5C00-4880-B17E-1A95672F3A84}" type="parTrans" cxnId="{4AFF0E98-02D5-4FE2-965C-81C336453C59}">
      <dgm:prSet/>
      <dgm:spPr/>
      <dgm:t>
        <a:bodyPr/>
        <a:lstStyle/>
        <a:p>
          <a:endParaRPr lang="en-US"/>
        </a:p>
      </dgm:t>
    </dgm:pt>
    <dgm:pt modelId="{527C1764-320B-4050-8957-83C3E81D31D6}" type="sibTrans" cxnId="{4AFF0E98-02D5-4FE2-965C-81C336453C59}">
      <dgm:prSet/>
      <dgm:spPr/>
      <dgm:t>
        <a:bodyPr/>
        <a:lstStyle/>
        <a:p>
          <a:endParaRPr lang="en-US"/>
        </a:p>
      </dgm:t>
    </dgm:pt>
    <dgm:pt modelId="{39CEBB43-FEE5-4A96-825F-418796D81F23}" type="pres">
      <dgm:prSet presAssocID="{70CDFF22-B57D-4AF7-B1F0-21FACD86851C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0B75134-501A-46CA-8B53-AF525E5AE313}" type="pres">
      <dgm:prSet presAssocID="{151D50AC-5712-4C12-8B6A-0DCBDA2DE168}" presName="horFlow" presStyleCnt="0"/>
      <dgm:spPr/>
    </dgm:pt>
    <dgm:pt modelId="{A8730012-85E6-4145-8EA3-02DF1B3D33E6}" type="pres">
      <dgm:prSet presAssocID="{151D50AC-5712-4C12-8B6A-0DCBDA2DE168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4AFF0E98-02D5-4FE2-965C-81C336453C59}" srcId="{70CDFF22-B57D-4AF7-B1F0-21FACD86851C}" destId="{151D50AC-5712-4C12-8B6A-0DCBDA2DE168}" srcOrd="0" destOrd="0" parTransId="{1ADCADB8-5C00-4880-B17E-1A95672F3A84}" sibTransId="{527C1764-320B-4050-8957-83C3E81D31D6}"/>
    <dgm:cxn modelId="{050A675A-2909-4796-8D06-B8FFA1EC1965}" type="presOf" srcId="{70CDFF22-B57D-4AF7-B1F0-21FACD86851C}" destId="{39CEBB43-FEE5-4A96-825F-418796D81F23}" srcOrd="0" destOrd="0" presId="urn:microsoft.com/office/officeart/2005/8/layout/lProcess3"/>
    <dgm:cxn modelId="{23F673F8-D211-4072-9381-4BBFBD6F1C98}" type="presOf" srcId="{151D50AC-5712-4C12-8B6A-0DCBDA2DE168}" destId="{A8730012-85E6-4145-8EA3-02DF1B3D33E6}" srcOrd="0" destOrd="0" presId="urn:microsoft.com/office/officeart/2005/8/layout/lProcess3"/>
    <dgm:cxn modelId="{BBCC6D8F-ABEA-4880-A26D-5DF37981AC4E}" type="presParOf" srcId="{39CEBB43-FEE5-4A96-825F-418796D81F23}" destId="{C0B75134-501A-46CA-8B53-AF525E5AE313}" srcOrd="0" destOrd="0" presId="urn:microsoft.com/office/officeart/2005/8/layout/lProcess3"/>
    <dgm:cxn modelId="{6ADA8344-D340-4F67-A22A-FCA259E336EA}" type="presParOf" srcId="{C0B75134-501A-46CA-8B53-AF525E5AE313}" destId="{A8730012-85E6-4145-8EA3-02DF1B3D33E6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ata49.xml><?xml version="1.0" encoding="utf-8"?>
<dgm:dataModel xmlns:dgm="http://schemas.openxmlformats.org/drawingml/2006/diagram" xmlns:a="http://schemas.openxmlformats.org/drawingml/2006/main">
  <dgm:ptLst>
    <dgm:pt modelId="{C9E9C386-BA4E-4C47-9CA1-D957C006078A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EEC545A-DA98-446A-98B5-2579BBF8B1FC}">
      <dgm:prSet/>
      <dgm:spPr/>
      <dgm:t>
        <a:bodyPr/>
        <a:lstStyle/>
        <a:p>
          <a:pPr rtl="0"/>
          <a:r>
            <a:rPr lang="en-US" smtClean="0"/>
            <a:t>Main Menu</a:t>
          </a:r>
          <a:endParaRPr lang="en-US"/>
        </a:p>
      </dgm:t>
    </dgm:pt>
    <dgm:pt modelId="{97A6ED7E-CCB7-4F4F-B013-B28BC670CE9C}" type="parTrans" cxnId="{37E3335C-1CA4-4BC9-B82E-A1BB49B2DBB6}">
      <dgm:prSet/>
      <dgm:spPr/>
      <dgm:t>
        <a:bodyPr/>
        <a:lstStyle/>
        <a:p>
          <a:endParaRPr lang="en-US"/>
        </a:p>
      </dgm:t>
    </dgm:pt>
    <dgm:pt modelId="{59AEB9BD-EEB2-48CB-BE36-EF7A013830D3}" type="sibTrans" cxnId="{37E3335C-1CA4-4BC9-B82E-A1BB49B2DBB6}">
      <dgm:prSet/>
      <dgm:spPr/>
      <dgm:t>
        <a:bodyPr/>
        <a:lstStyle/>
        <a:p>
          <a:endParaRPr lang="en-US"/>
        </a:p>
      </dgm:t>
    </dgm:pt>
    <dgm:pt modelId="{64320CDE-9FCF-4FEB-8535-9396951022DC}" type="pres">
      <dgm:prSet presAssocID="{C9E9C386-BA4E-4C47-9CA1-D957C006078A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B287682-1FD6-458B-805E-6DC3846DCC29}" type="pres">
      <dgm:prSet presAssocID="{CEEC545A-DA98-446A-98B5-2579BBF8B1FC}" presName="horFlow" presStyleCnt="0"/>
      <dgm:spPr/>
    </dgm:pt>
    <dgm:pt modelId="{C00408A1-B2F5-4E8B-BB45-848EE561D0D8}" type="pres">
      <dgm:prSet presAssocID="{CEEC545A-DA98-446A-98B5-2579BBF8B1FC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37E3335C-1CA4-4BC9-B82E-A1BB49B2DBB6}" srcId="{C9E9C386-BA4E-4C47-9CA1-D957C006078A}" destId="{CEEC545A-DA98-446A-98B5-2579BBF8B1FC}" srcOrd="0" destOrd="0" parTransId="{97A6ED7E-CCB7-4F4F-B013-B28BC670CE9C}" sibTransId="{59AEB9BD-EEB2-48CB-BE36-EF7A013830D3}"/>
    <dgm:cxn modelId="{78E75DB6-08B5-4A12-8C22-EC7ED9E8E15F}" type="presOf" srcId="{CEEC545A-DA98-446A-98B5-2579BBF8B1FC}" destId="{C00408A1-B2F5-4E8B-BB45-848EE561D0D8}" srcOrd="0" destOrd="0" presId="urn:microsoft.com/office/officeart/2005/8/layout/lProcess3"/>
    <dgm:cxn modelId="{C0BC1829-CA14-4D98-B7E9-0AC399C5B753}" type="presOf" srcId="{C9E9C386-BA4E-4C47-9CA1-D957C006078A}" destId="{64320CDE-9FCF-4FEB-8535-9396951022DC}" srcOrd="0" destOrd="0" presId="urn:microsoft.com/office/officeart/2005/8/layout/lProcess3"/>
    <dgm:cxn modelId="{E326031F-5E50-4BEA-BD52-EC108C7A81A8}" type="presParOf" srcId="{64320CDE-9FCF-4FEB-8535-9396951022DC}" destId="{0B287682-1FD6-458B-805E-6DC3846DCC29}" srcOrd="0" destOrd="0" presId="urn:microsoft.com/office/officeart/2005/8/layout/lProcess3"/>
    <dgm:cxn modelId="{0E78FE0E-A4FB-455D-8837-DE9ADD26EEFD}" type="presParOf" srcId="{0B287682-1FD6-458B-805E-6DC3846DCC29}" destId="{C00408A1-B2F5-4E8B-BB45-848EE561D0D8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CEA28DE-BA79-466B-80F3-ABCD1BEE0200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670D0D5-2D06-4BFA-9361-8988D75C70AF}">
      <dgm:prSet/>
      <dgm:spPr/>
      <dgm:t>
        <a:bodyPr/>
        <a:lstStyle/>
        <a:p>
          <a:pPr rtl="0"/>
          <a:r>
            <a:rPr lang="en-US" dirty="0" smtClean="0"/>
            <a:t>Passenger</a:t>
          </a:r>
          <a:endParaRPr lang="en-US" dirty="0"/>
        </a:p>
      </dgm:t>
    </dgm:pt>
    <dgm:pt modelId="{3B4FB17B-FD9E-4915-B57B-C4918263F13C}" type="parTrans" cxnId="{66709E33-F172-4EFD-9F0F-724FC0420332}">
      <dgm:prSet/>
      <dgm:spPr/>
      <dgm:t>
        <a:bodyPr/>
        <a:lstStyle/>
        <a:p>
          <a:endParaRPr lang="en-US"/>
        </a:p>
      </dgm:t>
    </dgm:pt>
    <dgm:pt modelId="{E4860EC4-CA0F-4FE2-86D6-09F232622910}" type="sibTrans" cxnId="{66709E33-F172-4EFD-9F0F-724FC0420332}">
      <dgm:prSet/>
      <dgm:spPr/>
      <dgm:t>
        <a:bodyPr/>
        <a:lstStyle/>
        <a:p>
          <a:endParaRPr lang="en-US"/>
        </a:p>
      </dgm:t>
    </dgm:pt>
    <dgm:pt modelId="{0E072D2F-39A9-4EFB-B72B-D0757F7FADBC}" type="pres">
      <dgm:prSet presAssocID="{0CEA28DE-BA79-466B-80F3-ABCD1BEE0200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F5C46AE-FA06-422D-B372-BEE6D7D1A13B}" type="pres">
      <dgm:prSet presAssocID="{3670D0D5-2D06-4BFA-9361-8988D75C70AF}" presName="horFlow" presStyleCnt="0"/>
      <dgm:spPr/>
    </dgm:pt>
    <dgm:pt modelId="{89423B4F-F7EE-4737-8A81-C7E9E8F1866D}" type="pres">
      <dgm:prSet presAssocID="{3670D0D5-2D06-4BFA-9361-8988D75C70AF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66709E33-F172-4EFD-9F0F-724FC0420332}" srcId="{0CEA28DE-BA79-466B-80F3-ABCD1BEE0200}" destId="{3670D0D5-2D06-4BFA-9361-8988D75C70AF}" srcOrd="0" destOrd="0" parTransId="{3B4FB17B-FD9E-4915-B57B-C4918263F13C}" sibTransId="{E4860EC4-CA0F-4FE2-86D6-09F232622910}"/>
    <dgm:cxn modelId="{217AAFDD-F12F-40E8-83B8-4B93861DB1A2}" type="presOf" srcId="{3670D0D5-2D06-4BFA-9361-8988D75C70AF}" destId="{89423B4F-F7EE-4737-8A81-C7E9E8F1866D}" srcOrd="0" destOrd="0" presId="urn:microsoft.com/office/officeart/2005/8/layout/lProcess3"/>
    <dgm:cxn modelId="{8B67E813-6DD2-40D2-AF1F-A2647FB219CE}" type="presOf" srcId="{0CEA28DE-BA79-466B-80F3-ABCD1BEE0200}" destId="{0E072D2F-39A9-4EFB-B72B-D0757F7FADBC}" srcOrd="0" destOrd="0" presId="urn:microsoft.com/office/officeart/2005/8/layout/lProcess3"/>
    <dgm:cxn modelId="{0192AD45-625F-4DF8-8409-5A192B234377}" type="presParOf" srcId="{0E072D2F-39A9-4EFB-B72B-D0757F7FADBC}" destId="{8F5C46AE-FA06-422D-B372-BEE6D7D1A13B}" srcOrd="0" destOrd="0" presId="urn:microsoft.com/office/officeart/2005/8/layout/lProcess3"/>
    <dgm:cxn modelId="{A9B4D3F3-7EE2-4FAB-BCB1-F7E3705F4C68}" type="presParOf" srcId="{8F5C46AE-FA06-422D-B372-BEE6D7D1A13B}" destId="{89423B4F-F7EE-4737-8A81-C7E9E8F1866D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0.xml><?xml version="1.0" encoding="utf-8"?>
<dgm:dataModel xmlns:dgm="http://schemas.openxmlformats.org/drawingml/2006/diagram" xmlns:a="http://schemas.openxmlformats.org/drawingml/2006/main">
  <dgm:ptLst>
    <dgm:pt modelId="{E8DE92E3-2042-47A6-84CE-A9129C03DE66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B709EEB-106B-48E0-AF16-BF3EABEC8BE7}">
      <dgm:prSet/>
      <dgm:spPr/>
      <dgm:t>
        <a:bodyPr/>
        <a:lstStyle/>
        <a:p>
          <a:pPr rtl="0"/>
          <a:r>
            <a:rPr lang="en-US" smtClean="0"/>
            <a:t>Passenger</a:t>
          </a:r>
          <a:endParaRPr lang="en-US"/>
        </a:p>
      </dgm:t>
    </dgm:pt>
    <dgm:pt modelId="{1A548DAB-D1A4-4DF9-88AB-A1E8B9B295D2}" type="parTrans" cxnId="{A56C93F7-3679-4416-A5A2-C13DA0BBEAA9}">
      <dgm:prSet/>
      <dgm:spPr/>
      <dgm:t>
        <a:bodyPr/>
        <a:lstStyle/>
        <a:p>
          <a:endParaRPr lang="en-US"/>
        </a:p>
      </dgm:t>
    </dgm:pt>
    <dgm:pt modelId="{0B430B16-9C1F-4314-B4F7-5A84B311040D}" type="sibTrans" cxnId="{A56C93F7-3679-4416-A5A2-C13DA0BBEAA9}">
      <dgm:prSet/>
      <dgm:spPr/>
      <dgm:t>
        <a:bodyPr/>
        <a:lstStyle/>
        <a:p>
          <a:endParaRPr lang="en-US"/>
        </a:p>
      </dgm:t>
    </dgm:pt>
    <dgm:pt modelId="{45E24271-E246-445B-BDD7-EE0717FDB649}" type="pres">
      <dgm:prSet presAssocID="{E8DE92E3-2042-47A6-84CE-A9129C03DE66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DBC1BE7-43C5-4B05-A112-84780B71D6E6}" type="pres">
      <dgm:prSet presAssocID="{3B709EEB-106B-48E0-AF16-BF3EABEC8BE7}" presName="horFlow" presStyleCnt="0"/>
      <dgm:spPr/>
    </dgm:pt>
    <dgm:pt modelId="{BCD598E5-69B2-4E8A-B506-C3AD07B6B390}" type="pres">
      <dgm:prSet presAssocID="{3B709EEB-106B-48E0-AF16-BF3EABEC8BE7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E8D059D0-C5CC-49CE-97D5-2B21A52508EC}" type="presOf" srcId="{E8DE92E3-2042-47A6-84CE-A9129C03DE66}" destId="{45E24271-E246-445B-BDD7-EE0717FDB649}" srcOrd="0" destOrd="0" presId="urn:microsoft.com/office/officeart/2005/8/layout/lProcess3"/>
    <dgm:cxn modelId="{D4C567FD-0496-44B9-BBC2-650E9505B755}" type="presOf" srcId="{3B709EEB-106B-48E0-AF16-BF3EABEC8BE7}" destId="{BCD598E5-69B2-4E8A-B506-C3AD07B6B390}" srcOrd="0" destOrd="0" presId="urn:microsoft.com/office/officeart/2005/8/layout/lProcess3"/>
    <dgm:cxn modelId="{A56C93F7-3679-4416-A5A2-C13DA0BBEAA9}" srcId="{E8DE92E3-2042-47A6-84CE-A9129C03DE66}" destId="{3B709EEB-106B-48E0-AF16-BF3EABEC8BE7}" srcOrd="0" destOrd="0" parTransId="{1A548DAB-D1A4-4DF9-88AB-A1E8B9B295D2}" sibTransId="{0B430B16-9C1F-4314-B4F7-5A84B311040D}"/>
    <dgm:cxn modelId="{ACB888E0-52C4-4989-928B-70E5285F39A9}" type="presParOf" srcId="{45E24271-E246-445B-BDD7-EE0717FDB649}" destId="{9DBC1BE7-43C5-4B05-A112-84780B71D6E6}" srcOrd="0" destOrd="0" presId="urn:microsoft.com/office/officeart/2005/8/layout/lProcess3"/>
    <dgm:cxn modelId="{2DD832B4-6223-469E-8AF0-9FA703696B17}" type="presParOf" srcId="{9DBC1BE7-43C5-4B05-A112-84780B71D6E6}" destId="{BCD598E5-69B2-4E8A-B506-C3AD07B6B390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1.xml><?xml version="1.0" encoding="utf-8"?>
<dgm:dataModel xmlns:dgm="http://schemas.openxmlformats.org/drawingml/2006/diagram" xmlns:a="http://schemas.openxmlformats.org/drawingml/2006/main">
  <dgm:ptLst>
    <dgm:pt modelId="{3A67DD99-B967-4974-82A3-CC0456427728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5E0F3D6-B0B6-4AAA-B85B-B1ABF808B668}">
      <dgm:prSet/>
      <dgm:spPr/>
      <dgm:t>
        <a:bodyPr/>
        <a:lstStyle/>
        <a:p>
          <a:pPr rtl="0"/>
          <a:r>
            <a:rPr lang="en-US" smtClean="0"/>
            <a:t>Sign In</a:t>
          </a:r>
          <a:endParaRPr lang="en-US"/>
        </a:p>
      </dgm:t>
    </dgm:pt>
    <dgm:pt modelId="{7D509885-8ED0-449F-BFF2-7D37332326BF}" type="parTrans" cxnId="{559A1382-BAB4-45AA-8488-FBFD961E0235}">
      <dgm:prSet/>
      <dgm:spPr/>
      <dgm:t>
        <a:bodyPr/>
        <a:lstStyle/>
        <a:p>
          <a:endParaRPr lang="en-US"/>
        </a:p>
      </dgm:t>
    </dgm:pt>
    <dgm:pt modelId="{268F3E9A-394B-4ADB-8931-F2274E96F916}" type="sibTrans" cxnId="{559A1382-BAB4-45AA-8488-FBFD961E0235}">
      <dgm:prSet/>
      <dgm:spPr/>
      <dgm:t>
        <a:bodyPr/>
        <a:lstStyle/>
        <a:p>
          <a:endParaRPr lang="en-US"/>
        </a:p>
      </dgm:t>
    </dgm:pt>
    <dgm:pt modelId="{58061F26-56CF-4ED9-8DD6-47C326809C8D}" type="pres">
      <dgm:prSet presAssocID="{3A67DD99-B967-4974-82A3-CC0456427728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39FE7EA-0AB2-4660-80EE-52B2D4F697DB}" type="pres">
      <dgm:prSet presAssocID="{F5E0F3D6-B0B6-4AAA-B85B-B1ABF808B668}" presName="horFlow" presStyleCnt="0"/>
      <dgm:spPr/>
    </dgm:pt>
    <dgm:pt modelId="{BBCD108D-19A9-4AF8-A635-97F109D0893D}" type="pres">
      <dgm:prSet presAssocID="{F5E0F3D6-B0B6-4AAA-B85B-B1ABF808B668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A505B40A-60FA-4AF2-9CF3-BBFB2FB942B7}" type="presOf" srcId="{F5E0F3D6-B0B6-4AAA-B85B-B1ABF808B668}" destId="{BBCD108D-19A9-4AF8-A635-97F109D0893D}" srcOrd="0" destOrd="0" presId="urn:microsoft.com/office/officeart/2005/8/layout/lProcess3"/>
    <dgm:cxn modelId="{559A1382-BAB4-45AA-8488-FBFD961E0235}" srcId="{3A67DD99-B967-4974-82A3-CC0456427728}" destId="{F5E0F3D6-B0B6-4AAA-B85B-B1ABF808B668}" srcOrd="0" destOrd="0" parTransId="{7D509885-8ED0-449F-BFF2-7D37332326BF}" sibTransId="{268F3E9A-394B-4ADB-8931-F2274E96F916}"/>
    <dgm:cxn modelId="{D9235CCD-82C4-4F3D-B6A8-9F0275379CCA}" type="presOf" srcId="{3A67DD99-B967-4974-82A3-CC0456427728}" destId="{58061F26-56CF-4ED9-8DD6-47C326809C8D}" srcOrd="0" destOrd="0" presId="urn:microsoft.com/office/officeart/2005/8/layout/lProcess3"/>
    <dgm:cxn modelId="{E3C4CB50-B759-4C50-81E0-36A7EA83E083}" type="presParOf" srcId="{58061F26-56CF-4ED9-8DD6-47C326809C8D}" destId="{B39FE7EA-0AB2-4660-80EE-52B2D4F697DB}" srcOrd="0" destOrd="0" presId="urn:microsoft.com/office/officeart/2005/8/layout/lProcess3"/>
    <dgm:cxn modelId="{6649A9BC-8144-4188-8494-A1C2951765A5}" type="presParOf" srcId="{B39FE7EA-0AB2-4660-80EE-52B2D4F697DB}" destId="{BBCD108D-19A9-4AF8-A635-97F109D0893D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52.xml><?xml version="1.0" encoding="utf-8"?>
<dgm:dataModel xmlns:dgm="http://schemas.openxmlformats.org/drawingml/2006/diagram" xmlns:a="http://schemas.openxmlformats.org/drawingml/2006/main">
  <dgm:ptLst>
    <dgm:pt modelId="{314BAF10-4F92-4B64-9E35-E1C70B9D2EBA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2D5DD22-5C27-4603-A992-1344D0B39BD9}">
      <dgm:prSet/>
      <dgm:spPr/>
      <dgm:t>
        <a:bodyPr/>
        <a:lstStyle/>
        <a:p>
          <a:pPr rtl="0"/>
          <a:r>
            <a:rPr lang="en-US" smtClean="0"/>
            <a:t>Information</a:t>
          </a:r>
          <a:endParaRPr lang="en-US"/>
        </a:p>
      </dgm:t>
    </dgm:pt>
    <dgm:pt modelId="{0720310E-5A8E-4967-9951-E1F1AF7537F6}" type="parTrans" cxnId="{A8D2A9FD-A23D-47EB-A783-00B1A88E492A}">
      <dgm:prSet/>
      <dgm:spPr/>
      <dgm:t>
        <a:bodyPr/>
        <a:lstStyle/>
        <a:p>
          <a:endParaRPr lang="en-US"/>
        </a:p>
      </dgm:t>
    </dgm:pt>
    <dgm:pt modelId="{03F1F3F1-B872-47F7-9256-2F9D9EF7CFC6}" type="sibTrans" cxnId="{A8D2A9FD-A23D-47EB-A783-00B1A88E492A}">
      <dgm:prSet/>
      <dgm:spPr/>
      <dgm:t>
        <a:bodyPr/>
        <a:lstStyle/>
        <a:p>
          <a:endParaRPr lang="en-US"/>
        </a:p>
      </dgm:t>
    </dgm:pt>
    <dgm:pt modelId="{5D43FB69-39FD-4872-9AF0-30DE7229E227}" type="pres">
      <dgm:prSet presAssocID="{314BAF10-4F92-4B64-9E35-E1C70B9D2EBA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606157EA-7A6E-4A61-9AB4-2443C151478A}" type="pres">
      <dgm:prSet presAssocID="{F2D5DD22-5C27-4603-A992-1344D0B39BD9}" presName="horFlow" presStyleCnt="0"/>
      <dgm:spPr/>
    </dgm:pt>
    <dgm:pt modelId="{C42D1E9F-68D0-4773-8BDB-74E8CA6FD8C5}" type="pres">
      <dgm:prSet presAssocID="{F2D5DD22-5C27-4603-A992-1344D0B39BD9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89543F18-6FAE-47A5-8F32-CB4A06172029}" type="presOf" srcId="{314BAF10-4F92-4B64-9E35-E1C70B9D2EBA}" destId="{5D43FB69-39FD-4872-9AF0-30DE7229E227}" srcOrd="0" destOrd="0" presId="urn:microsoft.com/office/officeart/2005/8/layout/lProcess3"/>
    <dgm:cxn modelId="{A8D2A9FD-A23D-47EB-A783-00B1A88E492A}" srcId="{314BAF10-4F92-4B64-9E35-E1C70B9D2EBA}" destId="{F2D5DD22-5C27-4603-A992-1344D0B39BD9}" srcOrd="0" destOrd="0" parTransId="{0720310E-5A8E-4967-9951-E1F1AF7537F6}" sibTransId="{03F1F3F1-B872-47F7-9256-2F9D9EF7CFC6}"/>
    <dgm:cxn modelId="{D606915F-598B-4700-9960-22201085666B}" type="presOf" srcId="{F2D5DD22-5C27-4603-A992-1344D0B39BD9}" destId="{C42D1E9F-68D0-4773-8BDB-74E8CA6FD8C5}" srcOrd="0" destOrd="0" presId="urn:microsoft.com/office/officeart/2005/8/layout/lProcess3"/>
    <dgm:cxn modelId="{1168B6A0-86C1-470F-ADF7-0899787E5A46}" type="presParOf" srcId="{5D43FB69-39FD-4872-9AF0-30DE7229E227}" destId="{606157EA-7A6E-4A61-9AB4-2443C151478A}" srcOrd="0" destOrd="0" presId="urn:microsoft.com/office/officeart/2005/8/layout/lProcess3"/>
    <dgm:cxn modelId="{915D0D7D-9305-44D3-92EE-9799494E1D97}" type="presParOf" srcId="{606157EA-7A6E-4A61-9AB4-2443C151478A}" destId="{C42D1E9F-68D0-4773-8BDB-74E8CA6FD8C5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53.xml><?xml version="1.0" encoding="utf-8"?>
<dgm:dataModel xmlns:dgm="http://schemas.openxmlformats.org/drawingml/2006/diagram" xmlns:a="http://schemas.openxmlformats.org/drawingml/2006/main">
  <dgm:ptLst>
    <dgm:pt modelId="{348AFC78-BFA6-4CC3-A552-1B7EC8DE503C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45D047D-62E8-41D1-A6A7-2DB6D870F976}">
      <dgm:prSet/>
      <dgm:spPr/>
      <dgm:t>
        <a:bodyPr/>
        <a:lstStyle/>
        <a:p>
          <a:pPr rtl="0"/>
          <a:r>
            <a:rPr lang="en-US" smtClean="0"/>
            <a:t>Civilian</a:t>
          </a:r>
          <a:endParaRPr lang="en-US"/>
        </a:p>
      </dgm:t>
    </dgm:pt>
    <dgm:pt modelId="{155288C1-E525-4146-B1DD-EF44359C11CD}" type="parTrans" cxnId="{50BD231B-6282-4C45-BBBF-C05574472597}">
      <dgm:prSet/>
      <dgm:spPr/>
      <dgm:t>
        <a:bodyPr/>
        <a:lstStyle/>
        <a:p>
          <a:endParaRPr lang="en-US"/>
        </a:p>
      </dgm:t>
    </dgm:pt>
    <dgm:pt modelId="{9898A367-1C9B-46B9-9ACC-306C2CE7A7FF}" type="sibTrans" cxnId="{50BD231B-6282-4C45-BBBF-C05574472597}">
      <dgm:prSet/>
      <dgm:spPr/>
      <dgm:t>
        <a:bodyPr/>
        <a:lstStyle/>
        <a:p>
          <a:endParaRPr lang="en-US"/>
        </a:p>
      </dgm:t>
    </dgm:pt>
    <dgm:pt modelId="{8811EA4D-52B9-4C3F-ADC7-B6189079E111}" type="pres">
      <dgm:prSet presAssocID="{348AFC78-BFA6-4CC3-A552-1B7EC8DE503C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EC89FB9-D18D-42AF-A59A-4C6926048170}" type="pres">
      <dgm:prSet presAssocID="{945D047D-62E8-41D1-A6A7-2DB6D870F976}" presName="horFlow" presStyleCnt="0"/>
      <dgm:spPr/>
    </dgm:pt>
    <dgm:pt modelId="{D3340F92-BCC7-4D32-821C-942C664E7F10}" type="pres">
      <dgm:prSet presAssocID="{945D047D-62E8-41D1-A6A7-2DB6D870F976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42CE7584-5BD4-4FD3-8A33-187C19434796}" type="presOf" srcId="{945D047D-62E8-41D1-A6A7-2DB6D870F976}" destId="{D3340F92-BCC7-4D32-821C-942C664E7F10}" srcOrd="0" destOrd="0" presId="urn:microsoft.com/office/officeart/2005/8/layout/lProcess3"/>
    <dgm:cxn modelId="{A9623129-8A3A-4DF0-A464-45445C6D0A52}" type="presOf" srcId="{348AFC78-BFA6-4CC3-A552-1B7EC8DE503C}" destId="{8811EA4D-52B9-4C3F-ADC7-B6189079E111}" srcOrd="0" destOrd="0" presId="urn:microsoft.com/office/officeart/2005/8/layout/lProcess3"/>
    <dgm:cxn modelId="{50BD231B-6282-4C45-BBBF-C05574472597}" srcId="{348AFC78-BFA6-4CC3-A552-1B7EC8DE503C}" destId="{945D047D-62E8-41D1-A6A7-2DB6D870F976}" srcOrd="0" destOrd="0" parTransId="{155288C1-E525-4146-B1DD-EF44359C11CD}" sibTransId="{9898A367-1C9B-46B9-9ACC-306C2CE7A7FF}"/>
    <dgm:cxn modelId="{FF85DB01-D09F-4CA2-9889-D26EE9952BED}" type="presParOf" srcId="{8811EA4D-52B9-4C3F-ADC7-B6189079E111}" destId="{9EC89FB9-D18D-42AF-A59A-4C6926048170}" srcOrd="0" destOrd="0" presId="urn:microsoft.com/office/officeart/2005/8/layout/lProcess3"/>
    <dgm:cxn modelId="{A75234FB-C009-4E3F-859A-253CD88B69BB}" type="presParOf" srcId="{9EC89FB9-D18D-42AF-A59A-4C6926048170}" destId="{D3340F92-BCC7-4D32-821C-942C664E7F10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54.xml><?xml version="1.0" encoding="utf-8"?>
<dgm:dataModel xmlns:dgm="http://schemas.openxmlformats.org/drawingml/2006/diagram" xmlns:a="http://schemas.openxmlformats.org/drawingml/2006/main">
  <dgm:ptLst>
    <dgm:pt modelId="{0FB6C02C-919E-4077-8E4A-D78B8D7E8811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1DBE327-348E-44D1-AD11-72D32F7FE321}">
      <dgm:prSet/>
      <dgm:spPr/>
      <dgm:t>
        <a:bodyPr/>
        <a:lstStyle/>
        <a:p>
          <a:pPr rtl="0"/>
          <a:r>
            <a:rPr lang="en-US" smtClean="0"/>
            <a:t>Booking Ticket</a:t>
          </a:r>
          <a:endParaRPr lang="en-US"/>
        </a:p>
      </dgm:t>
    </dgm:pt>
    <dgm:pt modelId="{5F00CD34-7FDE-40D4-B7B2-2F6D565AAF77}" type="parTrans" cxnId="{FA8D5415-BBE7-46B2-93D2-9426E31CDE4C}">
      <dgm:prSet/>
      <dgm:spPr/>
      <dgm:t>
        <a:bodyPr/>
        <a:lstStyle/>
        <a:p>
          <a:endParaRPr lang="en-US"/>
        </a:p>
      </dgm:t>
    </dgm:pt>
    <dgm:pt modelId="{0844F89C-D295-4954-A5F4-D37CB0F78EE0}" type="sibTrans" cxnId="{FA8D5415-BBE7-46B2-93D2-9426E31CDE4C}">
      <dgm:prSet/>
      <dgm:spPr/>
      <dgm:t>
        <a:bodyPr/>
        <a:lstStyle/>
        <a:p>
          <a:endParaRPr lang="en-US"/>
        </a:p>
      </dgm:t>
    </dgm:pt>
    <dgm:pt modelId="{F9A4098A-4110-4916-A81F-515A3586CE5F}" type="pres">
      <dgm:prSet presAssocID="{0FB6C02C-919E-4077-8E4A-D78B8D7E8811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C48E04B-272A-42DD-8BC6-0E5533409FE8}" type="pres">
      <dgm:prSet presAssocID="{21DBE327-348E-44D1-AD11-72D32F7FE321}" presName="horFlow" presStyleCnt="0"/>
      <dgm:spPr/>
    </dgm:pt>
    <dgm:pt modelId="{D0313FBA-C26D-4291-B156-303C7B3FE2FF}" type="pres">
      <dgm:prSet presAssocID="{21DBE327-348E-44D1-AD11-72D32F7FE321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FA8D5415-BBE7-46B2-93D2-9426E31CDE4C}" srcId="{0FB6C02C-919E-4077-8E4A-D78B8D7E8811}" destId="{21DBE327-348E-44D1-AD11-72D32F7FE321}" srcOrd="0" destOrd="0" parTransId="{5F00CD34-7FDE-40D4-B7B2-2F6D565AAF77}" sibTransId="{0844F89C-D295-4954-A5F4-D37CB0F78EE0}"/>
    <dgm:cxn modelId="{D52978F7-4E4E-4F82-B746-3A95CCA01745}" type="presOf" srcId="{21DBE327-348E-44D1-AD11-72D32F7FE321}" destId="{D0313FBA-C26D-4291-B156-303C7B3FE2FF}" srcOrd="0" destOrd="0" presId="urn:microsoft.com/office/officeart/2005/8/layout/lProcess3"/>
    <dgm:cxn modelId="{1A501927-6B60-4446-80BC-0FF16980E38E}" type="presOf" srcId="{0FB6C02C-919E-4077-8E4A-D78B8D7E8811}" destId="{F9A4098A-4110-4916-A81F-515A3586CE5F}" srcOrd="0" destOrd="0" presId="urn:microsoft.com/office/officeart/2005/8/layout/lProcess3"/>
    <dgm:cxn modelId="{51B48A1B-564E-4EF0-8B01-6B7686528E6A}" type="presParOf" srcId="{F9A4098A-4110-4916-A81F-515A3586CE5F}" destId="{EC48E04B-272A-42DD-8BC6-0E5533409FE8}" srcOrd="0" destOrd="0" presId="urn:microsoft.com/office/officeart/2005/8/layout/lProcess3"/>
    <dgm:cxn modelId="{7992F0DA-C370-47F9-BCB5-682604B1D62D}" type="presParOf" srcId="{EC48E04B-272A-42DD-8BC6-0E5533409FE8}" destId="{D0313FBA-C26D-4291-B156-303C7B3FE2F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ata55.xml><?xml version="1.0" encoding="utf-8"?>
<dgm:dataModel xmlns:dgm="http://schemas.openxmlformats.org/drawingml/2006/diagram" xmlns:a="http://schemas.openxmlformats.org/drawingml/2006/main">
  <dgm:ptLst>
    <dgm:pt modelId="{71B5AA66-A863-4343-B4B0-E2420FD56845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BFF1831-9948-425F-A52F-B8C52D2047B0}">
      <dgm:prSet/>
      <dgm:spPr/>
      <dgm:t>
        <a:bodyPr/>
        <a:lstStyle/>
        <a:p>
          <a:pPr rtl="0"/>
          <a:r>
            <a:rPr lang="en-US" smtClean="0"/>
            <a:t>Main Menu</a:t>
          </a:r>
          <a:endParaRPr lang="en-US"/>
        </a:p>
      </dgm:t>
    </dgm:pt>
    <dgm:pt modelId="{05A83AC9-A379-449C-90CB-492B3147F881}" type="parTrans" cxnId="{5EF1D6AE-2E19-420F-9799-24E424E96AD0}">
      <dgm:prSet/>
      <dgm:spPr/>
      <dgm:t>
        <a:bodyPr/>
        <a:lstStyle/>
        <a:p>
          <a:endParaRPr lang="en-US"/>
        </a:p>
      </dgm:t>
    </dgm:pt>
    <dgm:pt modelId="{0DE69110-ED13-46BA-A3E9-AA3EFBDD8EF5}" type="sibTrans" cxnId="{5EF1D6AE-2E19-420F-9799-24E424E96AD0}">
      <dgm:prSet/>
      <dgm:spPr/>
      <dgm:t>
        <a:bodyPr/>
        <a:lstStyle/>
        <a:p>
          <a:endParaRPr lang="en-US"/>
        </a:p>
      </dgm:t>
    </dgm:pt>
    <dgm:pt modelId="{7B94D298-33F6-4F08-8A83-345A2AC849C7}" type="pres">
      <dgm:prSet presAssocID="{71B5AA66-A863-4343-B4B0-E2420FD5684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C3B387A-5300-46F7-A2C5-3B2768507548}" type="pres">
      <dgm:prSet presAssocID="{9BFF1831-9948-425F-A52F-B8C52D2047B0}" presName="horFlow" presStyleCnt="0"/>
      <dgm:spPr/>
    </dgm:pt>
    <dgm:pt modelId="{FF5B1A02-C3FF-4EE7-9D33-35C92693C279}" type="pres">
      <dgm:prSet presAssocID="{9BFF1831-9948-425F-A52F-B8C52D2047B0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5EF1D6AE-2E19-420F-9799-24E424E96AD0}" srcId="{71B5AA66-A863-4343-B4B0-E2420FD56845}" destId="{9BFF1831-9948-425F-A52F-B8C52D2047B0}" srcOrd="0" destOrd="0" parTransId="{05A83AC9-A379-449C-90CB-492B3147F881}" sibTransId="{0DE69110-ED13-46BA-A3E9-AA3EFBDD8EF5}"/>
    <dgm:cxn modelId="{5704DC6C-9C01-4BC2-8FA4-1E1A8D9B6D41}" type="presOf" srcId="{9BFF1831-9948-425F-A52F-B8C52D2047B0}" destId="{FF5B1A02-C3FF-4EE7-9D33-35C92693C279}" srcOrd="0" destOrd="0" presId="urn:microsoft.com/office/officeart/2005/8/layout/lProcess3"/>
    <dgm:cxn modelId="{1DB48AF0-60CF-496A-823A-103A559ABA09}" type="presOf" srcId="{71B5AA66-A863-4343-B4B0-E2420FD56845}" destId="{7B94D298-33F6-4F08-8A83-345A2AC849C7}" srcOrd="0" destOrd="0" presId="urn:microsoft.com/office/officeart/2005/8/layout/lProcess3"/>
    <dgm:cxn modelId="{CCF78BE5-281E-44CE-B2BA-4FB9AD388FC2}" type="presParOf" srcId="{7B94D298-33F6-4F08-8A83-345A2AC849C7}" destId="{5C3B387A-5300-46F7-A2C5-3B2768507548}" srcOrd="0" destOrd="0" presId="urn:microsoft.com/office/officeart/2005/8/layout/lProcess3"/>
    <dgm:cxn modelId="{C2C18E72-D37A-4AC0-9771-C9FF1D41D8A0}" type="presParOf" srcId="{5C3B387A-5300-46F7-A2C5-3B2768507548}" destId="{FF5B1A02-C3FF-4EE7-9D33-35C92693C279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6.xml><?xml version="1.0" encoding="utf-8"?>
<dgm:dataModel xmlns:dgm="http://schemas.openxmlformats.org/drawingml/2006/diagram" xmlns:a="http://schemas.openxmlformats.org/drawingml/2006/main">
  <dgm:ptLst>
    <dgm:pt modelId="{998A17D1-E9F9-4F31-AFC2-1FEE296BC895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DEB9F62-5D6D-4599-A1B7-FB44FB803D7E}">
      <dgm:prSet/>
      <dgm:spPr/>
      <dgm:t>
        <a:bodyPr/>
        <a:lstStyle/>
        <a:p>
          <a:pPr rtl="0"/>
          <a:r>
            <a:rPr lang="en-US" smtClean="0"/>
            <a:t>Admin</a:t>
          </a:r>
          <a:endParaRPr lang="en-US"/>
        </a:p>
      </dgm:t>
    </dgm:pt>
    <dgm:pt modelId="{C425C6DF-FF3F-4FDF-98F1-506875A1840B}" type="parTrans" cxnId="{6867A800-BECD-48D5-A520-97BF9F1068C9}">
      <dgm:prSet/>
      <dgm:spPr/>
      <dgm:t>
        <a:bodyPr/>
        <a:lstStyle/>
        <a:p>
          <a:endParaRPr lang="en-US"/>
        </a:p>
      </dgm:t>
    </dgm:pt>
    <dgm:pt modelId="{EC400AF5-80F2-4183-ADEA-78578712BF6D}" type="sibTrans" cxnId="{6867A800-BECD-48D5-A520-97BF9F1068C9}">
      <dgm:prSet/>
      <dgm:spPr/>
      <dgm:t>
        <a:bodyPr/>
        <a:lstStyle/>
        <a:p>
          <a:endParaRPr lang="en-US"/>
        </a:p>
      </dgm:t>
    </dgm:pt>
    <dgm:pt modelId="{9C6F83A1-E788-4DB4-B8C8-EF03DBA4D53D}" type="pres">
      <dgm:prSet presAssocID="{998A17D1-E9F9-4F31-AFC2-1FEE296BC895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BA86447-CD16-48D2-A192-46B068641497}" type="pres">
      <dgm:prSet presAssocID="{1DEB9F62-5D6D-4599-A1B7-FB44FB803D7E}" presName="horFlow" presStyleCnt="0"/>
      <dgm:spPr/>
    </dgm:pt>
    <dgm:pt modelId="{D7841AB0-DD03-4A0D-AB10-F9824061C2AB}" type="pres">
      <dgm:prSet presAssocID="{1DEB9F62-5D6D-4599-A1B7-FB44FB803D7E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283E2D99-AFCA-43AC-BFAE-35F873208A76}" type="presOf" srcId="{998A17D1-E9F9-4F31-AFC2-1FEE296BC895}" destId="{9C6F83A1-E788-4DB4-B8C8-EF03DBA4D53D}" srcOrd="0" destOrd="0" presId="urn:microsoft.com/office/officeart/2005/8/layout/lProcess3"/>
    <dgm:cxn modelId="{6867A800-BECD-48D5-A520-97BF9F1068C9}" srcId="{998A17D1-E9F9-4F31-AFC2-1FEE296BC895}" destId="{1DEB9F62-5D6D-4599-A1B7-FB44FB803D7E}" srcOrd="0" destOrd="0" parTransId="{C425C6DF-FF3F-4FDF-98F1-506875A1840B}" sibTransId="{EC400AF5-80F2-4183-ADEA-78578712BF6D}"/>
    <dgm:cxn modelId="{FAD2BC04-2240-44C5-9484-9CC63E2E0449}" type="presOf" srcId="{1DEB9F62-5D6D-4599-A1B7-FB44FB803D7E}" destId="{D7841AB0-DD03-4A0D-AB10-F9824061C2AB}" srcOrd="0" destOrd="0" presId="urn:microsoft.com/office/officeart/2005/8/layout/lProcess3"/>
    <dgm:cxn modelId="{386E06C4-2882-4A21-8D13-6439B0FE3900}" type="presParOf" srcId="{9C6F83A1-E788-4DB4-B8C8-EF03DBA4D53D}" destId="{0BA86447-CD16-48D2-A192-46B068641497}" srcOrd="0" destOrd="0" presId="urn:microsoft.com/office/officeart/2005/8/layout/lProcess3"/>
    <dgm:cxn modelId="{8E9E1862-671C-4545-9315-98B0633A1506}" type="presParOf" srcId="{0BA86447-CD16-48D2-A192-46B068641497}" destId="{D7841AB0-DD03-4A0D-AB10-F9824061C2AB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7.xml><?xml version="1.0" encoding="utf-8"?>
<dgm:dataModel xmlns:dgm="http://schemas.openxmlformats.org/drawingml/2006/diagram" xmlns:a="http://schemas.openxmlformats.org/drawingml/2006/main">
  <dgm:ptLst>
    <dgm:pt modelId="{2C715B66-CA81-4297-9280-1CC689B5F677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5FDBAB6-C5B9-4AF9-8827-8BD42216DABF}">
      <dgm:prSet/>
      <dgm:spPr/>
      <dgm:t>
        <a:bodyPr/>
        <a:lstStyle/>
        <a:p>
          <a:pPr rtl="0"/>
          <a:r>
            <a:rPr lang="en-US" smtClean="0"/>
            <a:t>Main Menu</a:t>
          </a:r>
          <a:endParaRPr lang="en-US"/>
        </a:p>
      </dgm:t>
    </dgm:pt>
    <dgm:pt modelId="{CE28A6CA-7E94-4E7A-87E1-87D31508FBD3}" type="parTrans" cxnId="{012C640B-23FB-4081-8C00-828462E4373B}">
      <dgm:prSet/>
      <dgm:spPr/>
      <dgm:t>
        <a:bodyPr/>
        <a:lstStyle/>
        <a:p>
          <a:endParaRPr lang="en-US"/>
        </a:p>
      </dgm:t>
    </dgm:pt>
    <dgm:pt modelId="{9294E7E4-655D-404E-A172-86B24BE0BBE4}" type="sibTrans" cxnId="{012C640B-23FB-4081-8C00-828462E4373B}">
      <dgm:prSet/>
      <dgm:spPr/>
      <dgm:t>
        <a:bodyPr/>
        <a:lstStyle/>
        <a:p>
          <a:endParaRPr lang="en-US"/>
        </a:p>
      </dgm:t>
    </dgm:pt>
    <dgm:pt modelId="{CEDB500D-30D0-4BAB-B865-6DD5B0FB73B7}" type="pres">
      <dgm:prSet presAssocID="{2C715B66-CA81-4297-9280-1CC689B5F677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C37E498-3F04-45AC-9472-1E4488D02A35}" type="pres">
      <dgm:prSet presAssocID="{85FDBAB6-C5B9-4AF9-8827-8BD42216DABF}" presName="horFlow" presStyleCnt="0"/>
      <dgm:spPr/>
    </dgm:pt>
    <dgm:pt modelId="{D2764F74-C721-47D4-A14A-CF2DEEF04700}" type="pres">
      <dgm:prSet presAssocID="{85FDBAB6-C5B9-4AF9-8827-8BD42216DABF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FED9E959-ADC9-42E9-A4AC-9F7214B26719}" type="presOf" srcId="{85FDBAB6-C5B9-4AF9-8827-8BD42216DABF}" destId="{D2764F74-C721-47D4-A14A-CF2DEEF04700}" srcOrd="0" destOrd="0" presId="urn:microsoft.com/office/officeart/2005/8/layout/lProcess3"/>
    <dgm:cxn modelId="{012C640B-23FB-4081-8C00-828462E4373B}" srcId="{2C715B66-CA81-4297-9280-1CC689B5F677}" destId="{85FDBAB6-C5B9-4AF9-8827-8BD42216DABF}" srcOrd="0" destOrd="0" parTransId="{CE28A6CA-7E94-4E7A-87E1-87D31508FBD3}" sibTransId="{9294E7E4-655D-404E-A172-86B24BE0BBE4}"/>
    <dgm:cxn modelId="{E1304C66-3927-43B6-83BA-95FE4AF2CC94}" type="presOf" srcId="{2C715B66-CA81-4297-9280-1CC689B5F677}" destId="{CEDB500D-30D0-4BAB-B865-6DD5B0FB73B7}" srcOrd="0" destOrd="0" presId="urn:microsoft.com/office/officeart/2005/8/layout/lProcess3"/>
    <dgm:cxn modelId="{E92CED32-4579-4E2A-8C0B-58DF555DD9F3}" type="presParOf" srcId="{CEDB500D-30D0-4BAB-B865-6DD5B0FB73B7}" destId="{1C37E498-3F04-45AC-9472-1E4488D02A35}" srcOrd="0" destOrd="0" presId="urn:microsoft.com/office/officeart/2005/8/layout/lProcess3"/>
    <dgm:cxn modelId="{64758DBF-DA70-4C2E-80A2-39E5236CD76B}" type="presParOf" srcId="{1C37E498-3F04-45AC-9472-1E4488D02A35}" destId="{D2764F74-C721-47D4-A14A-CF2DEEF04700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8.xml><?xml version="1.0" encoding="utf-8"?>
<dgm:dataModel xmlns:dgm="http://schemas.openxmlformats.org/drawingml/2006/diagram" xmlns:a="http://schemas.openxmlformats.org/drawingml/2006/main">
  <dgm:ptLst>
    <dgm:pt modelId="{A999F458-782B-4DAC-B01F-AE58F80CD6D6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FF8A352-73A9-4439-BC7F-5ED0BC2A8CB8}">
      <dgm:prSet/>
      <dgm:spPr/>
      <dgm:t>
        <a:bodyPr/>
        <a:lstStyle/>
        <a:p>
          <a:pPr rtl="0"/>
          <a:r>
            <a:rPr lang="en-US" smtClean="0"/>
            <a:t>Log In</a:t>
          </a:r>
          <a:endParaRPr lang="en-US"/>
        </a:p>
      </dgm:t>
    </dgm:pt>
    <dgm:pt modelId="{2C3A9565-EE66-4DBD-AF5F-958A5AFA53BB}" type="parTrans" cxnId="{4F00AAEC-97B5-402D-9519-D7926A3848A5}">
      <dgm:prSet/>
      <dgm:spPr/>
      <dgm:t>
        <a:bodyPr/>
        <a:lstStyle/>
        <a:p>
          <a:endParaRPr lang="en-US"/>
        </a:p>
      </dgm:t>
    </dgm:pt>
    <dgm:pt modelId="{034D7CE8-D7DB-4598-8CB5-E190994EA693}" type="sibTrans" cxnId="{4F00AAEC-97B5-402D-9519-D7926A3848A5}">
      <dgm:prSet/>
      <dgm:spPr/>
      <dgm:t>
        <a:bodyPr/>
        <a:lstStyle/>
        <a:p>
          <a:endParaRPr lang="en-US"/>
        </a:p>
      </dgm:t>
    </dgm:pt>
    <dgm:pt modelId="{A5023B34-4DB1-48F7-8F9B-22A3EF0A3020}" type="pres">
      <dgm:prSet presAssocID="{A999F458-782B-4DAC-B01F-AE58F80CD6D6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956177D-45F1-4FE6-9D09-6CF0D4A4F8FC}" type="pres">
      <dgm:prSet presAssocID="{7FF8A352-73A9-4439-BC7F-5ED0BC2A8CB8}" presName="horFlow" presStyleCnt="0"/>
      <dgm:spPr/>
    </dgm:pt>
    <dgm:pt modelId="{BCE40B42-386B-4876-AF9D-EB72007EA3C7}" type="pres">
      <dgm:prSet presAssocID="{7FF8A352-73A9-4439-BC7F-5ED0BC2A8CB8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7C39C1AD-48F7-4EDE-87DD-6CB0A53A195C}" type="presOf" srcId="{A999F458-782B-4DAC-B01F-AE58F80CD6D6}" destId="{A5023B34-4DB1-48F7-8F9B-22A3EF0A3020}" srcOrd="0" destOrd="0" presId="urn:microsoft.com/office/officeart/2005/8/layout/lProcess3"/>
    <dgm:cxn modelId="{4F00AAEC-97B5-402D-9519-D7926A3848A5}" srcId="{A999F458-782B-4DAC-B01F-AE58F80CD6D6}" destId="{7FF8A352-73A9-4439-BC7F-5ED0BC2A8CB8}" srcOrd="0" destOrd="0" parTransId="{2C3A9565-EE66-4DBD-AF5F-958A5AFA53BB}" sibTransId="{034D7CE8-D7DB-4598-8CB5-E190994EA693}"/>
    <dgm:cxn modelId="{EB8B2DD8-F44E-4D7F-806A-CB7EF583CE54}" type="presOf" srcId="{7FF8A352-73A9-4439-BC7F-5ED0BC2A8CB8}" destId="{BCE40B42-386B-4876-AF9D-EB72007EA3C7}" srcOrd="0" destOrd="0" presId="urn:microsoft.com/office/officeart/2005/8/layout/lProcess3"/>
    <dgm:cxn modelId="{7681EBCC-096C-4071-8D27-9B2BECC968BF}" type="presParOf" srcId="{A5023B34-4DB1-48F7-8F9B-22A3EF0A3020}" destId="{2956177D-45F1-4FE6-9D09-6CF0D4A4F8FC}" srcOrd="0" destOrd="0" presId="urn:microsoft.com/office/officeart/2005/8/layout/lProcess3"/>
    <dgm:cxn modelId="{8737D870-BA65-475D-8142-AFC0CDFF5B9D}" type="presParOf" srcId="{2956177D-45F1-4FE6-9D09-6CF0D4A4F8FC}" destId="{BCE40B42-386B-4876-AF9D-EB72007EA3C7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9.xml><?xml version="1.0" encoding="utf-8"?>
<dgm:dataModel xmlns:dgm="http://schemas.openxmlformats.org/drawingml/2006/diagram" xmlns:a="http://schemas.openxmlformats.org/drawingml/2006/main">
  <dgm:ptLst>
    <dgm:pt modelId="{4E702C82-C44A-4677-B729-800E4589CA5E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4EC9CEF-1BF4-4648-B8A7-C3A28CD833BC}">
      <dgm:prSet/>
      <dgm:spPr/>
      <dgm:t>
        <a:bodyPr/>
        <a:lstStyle/>
        <a:p>
          <a:pPr rtl="0"/>
          <a:r>
            <a:rPr lang="en-US" smtClean="0"/>
            <a:t>Admin</a:t>
          </a:r>
          <a:endParaRPr lang="en-US"/>
        </a:p>
      </dgm:t>
    </dgm:pt>
    <dgm:pt modelId="{E5F210C0-1088-42EF-B571-E55A825CE934}" type="parTrans" cxnId="{4845D92D-4183-4EC2-90C6-8B9D4FF17FB6}">
      <dgm:prSet/>
      <dgm:spPr/>
      <dgm:t>
        <a:bodyPr/>
        <a:lstStyle/>
        <a:p>
          <a:endParaRPr lang="en-US"/>
        </a:p>
      </dgm:t>
    </dgm:pt>
    <dgm:pt modelId="{C440ED17-BDB5-4D43-9A7F-A73068BC1E6B}" type="sibTrans" cxnId="{4845D92D-4183-4EC2-90C6-8B9D4FF17FB6}">
      <dgm:prSet/>
      <dgm:spPr/>
      <dgm:t>
        <a:bodyPr/>
        <a:lstStyle/>
        <a:p>
          <a:endParaRPr lang="en-US"/>
        </a:p>
      </dgm:t>
    </dgm:pt>
    <dgm:pt modelId="{842A6F84-1A9D-429D-BAA5-75C1402210DA}" type="pres">
      <dgm:prSet presAssocID="{4E702C82-C44A-4677-B729-800E4589CA5E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267C425-A3D7-4787-A43A-ED916DC94A9D}" type="pres">
      <dgm:prSet presAssocID="{44EC9CEF-1BF4-4648-B8A7-C3A28CD833BC}" presName="horFlow" presStyleCnt="0"/>
      <dgm:spPr/>
    </dgm:pt>
    <dgm:pt modelId="{CE43E38C-EB8D-482C-8EA0-47F39CCB4F88}" type="pres">
      <dgm:prSet presAssocID="{44EC9CEF-1BF4-4648-B8A7-C3A28CD833BC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EDC3D495-EC2B-4C3E-99B4-AFC2402106F8}" type="presOf" srcId="{4E702C82-C44A-4677-B729-800E4589CA5E}" destId="{842A6F84-1A9D-429D-BAA5-75C1402210DA}" srcOrd="0" destOrd="0" presId="urn:microsoft.com/office/officeart/2005/8/layout/lProcess3"/>
    <dgm:cxn modelId="{4845D92D-4183-4EC2-90C6-8B9D4FF17FB6}" srcId="{4E702C82-C44A-4677-B729-800E4589CA5E}" destId="{44EC9CEF-1BF4-4648-B8A7-C3A28CD833BC}" srcOrd="0" destOrd="0" parTransId="{E5F210C0-1088-42EF-B571-E55A825CE934}" sibTransId="{C440ED17-BDB5-4D43-9A7F-A73068BC1E6B}"/>
    <dgm:cxn modelId="{28CABD78-86B8-4772-ADC0-00C0D7E0074C}" type="presOf" srcId="{44EC9CEF-1BF4-4648-B8A7-C3A28CD833BC}" destId="{CE43E38C-EB8D-482C-8EA0-47F39CCB4F88}" srcOrd="0" destOrd="0" presId="urn:microsoft.com/office/officeart/2005/8/layout/lProcess3"/>
    <dgm:cxn modelId="{D88D3B0D-7F06-48BD-8371-F34227E500A7}" type="presParOf" srcId="{842A6F84-1A9D-429D-BAA5-75C1402210DA}" destId="{A267C425-A3D7-4787-A43A-ED916DC94A9D}" srcOrd="0" destOrd="0" presId="urn:microsoft.com/office/officeart/2005/8/layout/lProcess3"/>
    <dgm:cxn modelId="{579F81D4-FE9F-4BA5-B17B-8341446FC988}" type="presParOf" srcId="{A267C425-A3D7-4787-A43A-ED916DC94A9D}" destId="{CE43E38C-EB8D-482C-8EA0-47F39CCB4F88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FCA7B58-0E20-40FB-8B1C-A070B17B8701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7E7EDBF-75C1-4A7E-B3E4-3F46E1252C20}">
      <dgm:prSet custT="1"/>
      <dgm:spPr/>
      <dgm:t>
        <a:bodyPr/>
        <a:lstStyle/>
        <a:p>
          <a:pPr rtl="0"/>
          <a:r>
            <a:rPr lang="en-US" sz="1600" dirty="0" smtClean="0"/>
            <a:t>Sign Up</a:t>
          </a:r>
          <a:endParaRPr lang="en-US" sz="1600" dirty="0"/>
        </a:p>
      </dgm:t>
    </dgm:pt>
    <dgm:pt modelId="{9AD39A03-6A63-4F29-9153-D1060C054FAD}" type="parTrans" cxnId="{A7561CCF-E301-4FC7-95A5-F54161243A5E}">
      <dgm:prSet/>
      <dgm:spPr/>
      <dgm:t>
        <a:bodyPr/>
        <a:lstStyle/>
        <a:p>
          <a:endParaRPr lang="en-US"/>
        </a:p>
      </dgm:t>
    </dgm:pt>
    <dgm:pt modelId="{55014BB9-B4CF-4B08-A623-BB44DD640E62}" type="sibTrans" cxnId="{A7561CCF-E301-4FC7-95A5-F54161243A5E}">
      <dgm:prSet/>
      <dgm:spPr/>
      <dgm:t>
        <a:bodyPr/>
        <a:lstStyle/>
        <a:p>
          <a:endParaRPr lang="en-US"/>
        </a:p>
      </dgm:t>
    </dgm:pt>
    <dgm:pt modelId="{B9A80F4E-B6B8-4D23-8B80-6F5392EAC1E5}" type="pres">
      <dgm:prSet presAssocID="{FFCA7B58-0E20-40FB-8B1C-A070B17B8701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D6DA8F2-AC5F-494B-B20C-BEDE37AA0346}" type="pres">
      <dgm:prSet presAssocID="{27E7EDBF-75C1-4A7E-B3E4-3F46E1252C20}" presName="horFlow" presStyleCnt="0"/>
      <dgm:spPr/>
    </dgm:pt>
    <dgm:pt modelId="{83648433-C0F8-4D9A-97ED-17B00CB3779C}" type="pres">
      <dgm:prSet presAssocID="{27E7EDBF-75C1-4A7E-B3E4-3F46E1252C20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A7561CCF-E301-4FC7-95A5-F54161243A5E}" srcId="{FFCA7B58-0E20-40FB-8B1C-A070B17B8701}" destId="{27E7EDBF-75C1-4A7E-B3E4-3F46E1252C20}" srcOrd="0" destOrd="0" parTransId="{9AD39A03-6A63-4F29-9153-D1060C054FAD}" sibTransId="{55014BB9-B4CF-4B08-A623-BB44DD640E62}"/>
    <dgm:cxn modelId="{24347CC5-2A5B-4ABA-9B3F-5E0E9A20DF3F}" type="presOf" srcId="{27E7EDBF-75C1-4A7E-B3E4-3F46E1252C20}" destId="{83648433-C0F8-4D9A-97ED-17B00CB3779C}" srcOrd="0" destOrd="0" presId="urn:microsoft.com/office/officeart/2005/8/layout/lProcess3"/>
    <dgm:cxn modelId="{45F83CC3-B33C-490D-B2E0-3F707802249C}" type="presOf" srcId="{FFCA7B58-0E20-40FB-8B1C-A070B17B8701}" destId="{B9A80F4E-B6B8-4D23-8B80-6F5392EAC1E5}" srcOrd="0" destOrd="0" presId="urn:microsoft.com/office/officeart/2005/8/layout/lProcess3"/>
    <dgm:cxn modelId="{51384297-C205-4919-B70F-0B8716A74F3A}" type="presParOf" srcId="{B9A80F4E-B6B8-4D23-8B80-6F5392EAC1E5}" destId="{4D6DA8F2-AC5F-494B-B20C-BEDE37AA0346}" srcOrd="0" destOrd="0" presId="urn:microsoft.com/office/officeart/2005/8/layout/lProcess3"/>
    <dgm:cxn modelId="{0B6F7137-F075-4C8E-846D-5C53849CE96A}" type="presParOf" srcId="{4D6DA8F2-AC5F-494B-B20C-BEDE37AA0346}" destId="{83648433-C0F8-4D9A-97ED-17B00CB3779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0.xml><?xml version="1.0" encoding="utf-8"?>
<dgm:dataModel xmlns:dgm="http://schemas.openxmlformats.org/drawingml/2006/diagram" xmlns:a="http://schemas.openxmlformats.org/drawingml/2006/main">
  <dgm:ptLst>
    <dgm:pt modelId="{9C4D8C69-6C09-4A6B-B4B1-ED139E859D63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1055E30-A426-4277-AFAC-2692A534675F}">
      <dgm:prSet/>
      <dgm:spPr/>
      <dgm:t>
        <a:bodyPr/>
        <a:lstStyle/>
        <a:p>
          <a:pPr rtl="0"/>
          <a:r>
            <a:rPr lang="en-US" smtClean="0"/>
            <a:t>Main Menu</a:t>
          </a:r>
          <a:endParaRPr lang="en-US"/>
        </a:p>
      </dgm:t>
    </dgm:pt>
    <dgm:pt modelId="{F03473E5-557C-4FEE-B985-11AAE7F38959}" type="parTrans" cxnId="{B86091E8-675C-4169-AEC1-9AE917595B4D}">
      <dgm:prSet/>
      <dgm:spPr/>
      <dgm:t>
        <a:bodyPr/>
        <a:lstStyle/>
        <a:p>
          <a:endParaRPr lang="en-US"/>
        </a:p>
      </dgm:t>
    </dgm:pt>
    <dgm:pt modelId="{5B188077-67DD-4722-8357-AD950D9CF52C}" type="sibTrans" cxnId="{B86091E8-675C-4169-AEC1-9AE917595B4D}">
      <dgm:prSet/>
      <dgm:spPr/>
      <dgm:t>
        <a:bodyPr/>
        <a:lstStyle/>
        <a:p>
          <a:endParaRPr lang="en-US"/>
        </a:p>
      </dgm:t>
    </dgm:pt>
    <dgm:pt modelId="{7092F4C9-F2D0-47CF-B8B4-A093FCE225F5}" type="pres">
      <dgm:prSet presAssocID="{9C4D8C69-6C09-4A6B-B4B1-ED139E859D6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82EF1B3-A369-44E7-AC67-FA5E8B8C753E}" type="pres">
      <dgm:prSet presAssocID="{11055E30-A426-4277-AFAC-2692A534675F}" presName="horFlow" presStyleCnt="0"/>
      <dgm:spPr/>
    </dgm:pt>
    <dgm:pt modelId="{381B84B3-C19C-4EBA-A59E-A905CA5CBFFF}" type="pres">
      <dgm:prSet presAssocID="{11055E30-A426-4277-AFAC-2692A534675F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48E8E75F-E15D-498E-ABC1-31EE2FC811EF}" type="presOf" srcId="{11055E30-A426-4277-AFAC-2692A534675F}" destId="{381B84B3-C19C-4EBA-A59E-A905CA5CBFFF}" srcOrd="0" destOrd="0" presId="urn:microsoft.com/office/officeart/2005/8/layout/lProcess3"/>
    <dgm:cxn modelId="{3AF2C29A-32E1-4865-A6DD-D55BB4DDA454}" type="presOf" srcId="{9C4D8C69-6C09-4A6B-B4B1-ED139E859D63}" destId="{7092F4C9-F2D0-47CF-B8B4-A093FCE225F5}" srcOrd="0" destOrd="0" presId="urn:microsoft.com/office/officeart/2005/8/layout/lProcess3"/>
    <dgm:cxn modelId="{B86091E8-675C-4169-AEC1-9AE917595B4D}" srcId="{9C4D8C69-6C09-4A6B-B4B1-ED139E859D63}" destId="{11055E30-A426-4277-AFAC-2692A534675F}" srcOrd="0" destOrd="0" parTransId="{F03473E5-557C-4FEE-B985-11AAE7F38959}" sibTransId="{5B188077-67DD-4722-8357-AD950D9CF52C}"/>
    <dgm:cxn modelId="{7977893F-F0BF-4EA9-8785-31B35F864CB9}" type="presParOf" srcId="{7092F4C9-F2D0-47CF-B8B4-A093FCE225F5}" destId="{082EF1B3-A369-44E7-AC67-FA5E8B8C753E}" srcOrd="0" destOrd="0" presId="urn:microsoft.com/office/officeart/2005/8/layout/lProcess3"/>
    <dgm:cxn modelId="{6B26CD7E-A2E8-4330-A048-996E5409AEC8}" type="presParOf" srcId="{082EF1B3-A369-44E7-AC67-FA5E8B8C753E}" destId="{381B84B3-C19C-4EBA-A59E-A905CA5CBFF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1.xml><?xml version="1.0" encoding="utf-8"?>
<dgm:dataModel xmlns:dgm="http://schemas.openxmlformats.org/drawingml/2006/diagram" xmlns:a="http://schemas.openxmlformats.org/drawingml/2006/main">
  <dgm:ptLst>
    <dgm:pt modelId="{A55E5FCB-614C-4A6F-B1AC-50BCC5A6862B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B2E39C8-6460-4EF1-B0B5-B0BE88D61360}">
      <dgm:prSet/>
      <dgm:spPr/>
      <dgm:t>
        <a:bodyPr/>
        <a:lstStyle/>
        <a:p>
          <a:pPr rtl="0"/>
          <a:r>
            <a:rPr lang="en-US" smtClean="0"/>
            <a:t>Log In</a:t>
          </a:r>
          <a:endParaRPr lang="en-US"/>
        </a:p>
      </dgm:t>
    </dgm:pt>
    <dgm:pt modelId="{4547103E-17C3-4742-AC97-DA7ED5248431}" type="parTrans" cxnId="{C1BF9AEA-3A82-48C6-9AB4-E8AF960F6C6E}">
      <dgm:prSet/>
      <dgm:spPr/>
      <dgm:t>
        <a:bodyPr/>
        <a:lstStyle/>
        <a:p>
          <a:endParaRPr lang="en-US"/>
        </a:p>
      </dgm:t>
    </dgm:pt>
    <dgm:pt modelId="{30693EBC-A579-4E61-A654-268924194C9C}" type="sibTrans" cxnId="{C1BF9AEA-3A82-48C6-9AB4-E8AF960F6C6E}">
      <dgm:prSet/>
      <dgm:spPr/>
      <dgm:t>
        <a:bodyPr/>
        <a:lstStyle/>
        <a:p>
          <a:endParaRPr lang="en-US"/>
        </a:p>
      </dgm:t>
    </dgm:pt>
    <dgm:pt modelId="{17B89E10-4076-4391-A7AB-BEC1DF4F763E}" type="pres">
      <dgm:prSet presAssocID="{A55E5FCB-614C-4A6F-B1AC-50BCC5A6862B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1F1CB4C-818E-4381-A973-02A8A2BD02B5}" type="pres">
      <dgm:prSet presAssocID="{1B2E39C8-6460-4EF1-B0B5-B0BE88D61360}" presName="horFlow" presStyleCnt="0"/>
      <dgm:spPr/>
    </dgm:pt>
    <dgm:pt modelId="{31C96200-4D35-4CEA-B6E9-AFB20BB3E075}" type="pres">
      <dgm:prSet presAssocID="{1B2E39C8-6460-4EF1-B0B5-B0BE88D61360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C3042A31-233F-4D33-9D6D-D85AB5B088E4}" type="presOf" srcId="{A55E5FCB-614C-4A6F-B1AC-50BCC5A6862B}" destId="{17B89E10-4076-4391-A7AB-BEC1DF4F763E}" srcOrd="0" destOrd="0" presId="urn:microsoft.com/office/officeart/2005/8/layout/lProcess3"/>
    <dgm:cxn modelId="{7EB421DF-37A4-4ED9-9B5A-386CDCD62D03}" type="presOf" srcId="{1B2E39C8-6460-4EF1-B0B5-B0BE88D61360}" destId="{31C96200-4D35-4CEA-B6E9-AFB20BB3E075}" srcOrd="0" destOrd="0" presId="urn:microsoft.com/office/officeart/2005/8/layout/lProcess3"/>
    <dgm:cxn modelId="{C1BF9AEA-3A82-48C6-9AB4-E8AF960F6C6E}" srcId="{A55E5FCB-614C-4A6F-B1AC-50BCC5A6862B}" destId="{1B2E39C8-6460-4EF1-B0B5-B0BE88D61360}" srcOrd="0" destOrd="0" parTransId="{4547103E-17C3-4742-AC97-DA7ED5248431}" sibTransId="{30693EBC-A579-4E61-A654-268924194C9C}"/>
    <dgm:cxn modelId="{56AB4D84-815E-4C79-A809-1884D2E49B84}" type="presParOf" srcId="{17B89E10-4076-4391-A7AB-BEC1DF4F763E}" destId="{11F1CB4C-818E-4381-A973-02A8A2BD02B5}" srcOrd="0" destOrd="0" presId="urn:microsoft.com/office/officeart/2005/8/layout/lProcess3"/>
    <dgm:cxn modelId="{B4DC109B-79E3-435B-8091-545471BE61FB}" type="presParOf" srcId="{11F1CB4C-818E-4381-A973-02A8A2BD02B5}" destId="{31C96200-4D35-4CEA-B6E9-AFB20BB3E075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2.xml><?xml version="1.0" encoding="utf-8"?>
<dgm:dataModel xmlns:dgm="http://schemas.openxmlformats.org/drawingml/2006/diagram" xmlns:a="http://schemas.openxmlformats.org/drawingml/2006/main">
  <dgm:ptLst>
    <dgm:pt modelId="{1F4FFECF-31FE-4431-8292-787EF5CBB1D3}" type="doc">
      <dgm:prSet loTypeId="urn:microsoft.com/office/officeart/2005/8/layout/lProcess3" loCatId="process" qsTypeId="urn:microsoft.com/office/officeart/2005/8/quickstyle/simple3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2831179-1AF4-4893-AEDA-74AB5B00DB34}">
      <dgm:prSet/>
      <dgm:spPr/>
      <dgm:t>
        <a:bodyPr/>
        <a:lstStyle/>
        <a:p>
          <a:pPr rtl="0"/>
          <a:r>
            <a:rPr lang="en-US" smtClean="0"/>
            <a:t>Admin</a:t>
          </a:r>
          <a:endParaRPr lang="en-US"/>
        </a:p>
      </dgm:t>
    </dgm:pt>
    <dgm:pt modelId="{697EE564-6F27-459C-A904-7642E5C29629}" type="parTrans" cxnId="{D3855073-F5FF-4E2C-9157-68C97775B41A}">
      <dgm:prSet/>
      <dgm:spPr/>
      <dgm:t>
        <a:bodyPr/>
        <a:lstStyle/>
        <a:p>
          <a:endParaRPr lang="en-US"/>
        </a:p>
      </dgm:t>
    </dgm:pt>
    <dgm:pt modelId="{F7F635CA-418F-4689-8901-DDB5A85763DD}" type="sibTrans" cxnId="{D3855073-F5FF-4E2C-9157-68C97775B41A}">
      <dgm:prSet/>
      <dgm:spPr/>
      <dgm:t>
        <a:bodyPr/>
        <a:lstStyle/>
        <a:p>
          <a:endParaRPr lang="en-US"/>
        </a:p>
      </dgm:t>
    </dgm:pt>
    <dgm:pt modelId="{15D9E970-70A5-4989-92EF-3FB3A2BEF45C}" type="pres">
      <dgm:prSet presAssocID="{1F4FFECF-31FE-4431-8292-787EF5CBB1D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63A7B4BA-41F7-4656-83D4-9F59CDE9465C}" type="pres">
      <dgm:prSet presAssocID="{C2831179-1AF4-4893-AEDA-74AB5B00DB34}" presName="horFlow" presStyleCnt="0"/>
      <dgm:spPr/>
    </dgm:pt>
    <dgm:pt modelId="{92A122D2-E3B5-400F-9442-36B5F18E92BF}" type="pres">
      <dgm:prSet presAssocID="{C2831179-1AF4-4893-AEDA-74AB5B00DB34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D3855073-F5FF-4E2C-9157-68C97775B41A}" srcId="{1F4FFECF-31FE-4431-8292-787EF5CBB1D3}" destId="{C2831179-1AF4-4893-AEDA-74AB5B00DB34}" srcOrd="0" destOrd="0" parTransId="{697EE564-6F27-459C-A904-7642E5C29629}" sibTransId="{F7F635CA-418F-4689-8901-DDB5A85763DD}"/>
    <dgm:cxn modelId="{F7C40F7A-031D-4E00-BECD-271E160E2C26}" type="presOf" srcId="{1F4FFECF-31FE-4431-8292-787EF5CBB1D3}" destId="{15D9E970-70A5-4989-92EF-3FB3A2BEF45C}" srcOrd="0" destOrd="0" presId="urn:microsoft.com/office/officeart/2005/8/layout/lProcess3"/>
    <dgm:cxn modelId="{A75C573E-72DB-4B0C-BE72-A58F5F7AB7B4}" type="presOf" srcId="{C2831179-1AF4-4893-AEDA-74AB5B00DB34}" destId="{92A122D2-E3B5-400F-9442-36B5F18E92BF}" srcOrd="0" destOrd="0" presId="urn:microsoft.com/office/officeart/2005/8/layout/lProcess3"/>
    <dgm:cxn modelId="{08FD3307-9083-48C7-A865-B6A225E3BBCB}" type="presParOf" srcId="{15D9E970-70A5-4989-92EF-3FB3A2BEF45C}" destId="{63A7B4BA-41F7-4656-83D4-9F59CDE9465C}" srcOrd="0" destOrd="0" presId="urn:microsoft.com/office/officeart/2005/8/layout/lProcess3"/>
    <dgm:cxn modelId="{9FC5BC84-C03B-4972-B754-59DB05AF26E0}" type="presParOf" srcId="{63A7B4BA-41F7-4656-83D4-9F59CDE9465C}" destId="{92A122D2-E3B5-400F-9442-36B5F18E92B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3.xml><?xml version="1.0" encoding="utf-8"?>
<dgm:dataModel xmlns:dgm="http://schemas.openxmlformats.org/drawingml/2006/diagram" xmlns:a="http://schemas.openxmlformats.org/drawingml/2006/main">
  <dgm:ptLst>
    <dgm:pt modelId="{167DBAF1-2134-4184-B3FD-79B8C7A53592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9EB603E-7EEF-47BC-9346-55375F419CBE}">
      <dgm:prSet/>
      <dgm:spPr/>
      <dgm:t>
        <a:bodyPr/>
        <a:lstStyle/>
        <a:p>
          <a:pPr rtl="0"/>
          <a:r>
            <a:rPr lang="en-US" smtClean="0"/>
            <a:t>Hello !</a:t>
          </a:r>
          <a:endParaRPr lang="en-US"/>
        </a:p>
      </dgm:t>
    </dgm:pt>
    <dgm:pt modelId="{57CDE183-DD4D-48FD-AEBF-878D8333C495}" type="parTrans" cxnId="{8FF0EBC8-0AC5-486F-A3E6-5B8E0E09CD2A}">
      <dgm:prSet/>
      <dgm:spPr/>
      <dgm:t>
        <a:bodyPr/>
        <a:lstStyle/>
        <a:p>
          <a:endParaRPr lang="en-US"/>
        </a:p>
      </dgm:t>
    </dgm:pt>
    <dgm:pt modelId="{AC42E852-EC4D-4BF8-9E66-FDF35B9CA2C2}" type="sibTrans" cxnId="{8FF0EBC8-0AC5-486F-A3E6-5B8E0E09CD2A}">
      <dgm:prSet/>
      <dgm:spPr/>
      <dgm:t>
        <a:bodyPr/>
        <a:lstStyle/>
        <a:p>
          <a:endParaRPr lang="en-US"/>
        </a:p>
      </dgm:t>
    </dgm:pt>
    <dgm:pt modelId="{4684129E-2817-49F9-A8CF-F3E9B028A26A}" type="pres">
      <dgm:prSet presAssocID="{167DBAF1-2134-4184-B3FD-79B8C7A53592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0143291-A7A4-4A96-A536-1B644B38317A}" type="pres">
      <dgm:prSet presAssocID="{59EB603E-7EEF-47BC-9346-55375F419CBE}" presName="horFlow" presStyleCnt="0"/>
      <dgm:spPr/>
    </dgm:pt>
    <dgm:pt modelId="{CAC3D11F-9FC5-42E1-ACFB-87658076273A}" type="pres">
      <dgm:prSet presAssocID="{59EB603E-7EEF-47BC-9346-55375F419CBE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429CC255-7513-4183-83E5-A54183FD72F9}" type="presOf" srcId="{59EB603E-7EEF-47BC-9346-55375F419CBE}" destId="{CAC3D11F-9FC5-42E1-ACFB-87658076273A}" srcOrd="0" destOrd="0" presId="urn:microsoft.com/office/officeart/2005/8/layout/lProcess3"/>
    <dgm:cxn modelId="{D1FD2452-AC1D-43B9-B79A-4CB48ABB5E69}" type="presOf" srcId="{167DBAF1-2134-4184-B3FD-79B8C7A53592}" destId="{4684129E-2817-49F9-A8CF-F3E9B028A26A}" srcOrd="0" destOrd="0" presId="urn:microsoft.com/office/officeart/2005/8/layout/lProcess3"/>
    <dgm:cxn modelId="{8FF0EBC8-0AC5-486F-A3E6-5B8E0E09CD2A}" srcId="{167DBAF1-2134-4184-B3FD-79B8C7A53592}" destId="{59EB603E-7EEF-47BC-9346-55375F419CBE}" srcOrd="0" destOrd="0" parTransId="{57CDE183-DD4D-48FD-AEBF-878D8333C495}" sibTransId="{AC42E852-EC4D-4BF8-9E66-FDF35B9CA2C2}"/>
    <dgm:cxn modelId="{8070A74F-5267-4083-8617-5DC0FBB9C1F3}" type="presParOf" srcId="{4684129E-2817-49F9-A8CF-F3E9B028A26A}" destId="{30143291-A7A4-4A96-A536-1B644B38317A}" srcOrd="0" destOrd="0" presId="urn:microsoft.com/office/officeart/2005/8/layout/lProcess3"/>
    <dgm:cxn modelId="{24D86E5A-3958-480C-856E-E7281A4E3967}" type="presParOf" srcId="{30143291-A7A4-4A96-A536-1B644B38317A}" destId="{CAC3D11F-9FC5-42E1-ACFB-87658076273A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C6EA8F2-222F-40E5-A0B3-0CF955F26334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9500D61-C1F5-4542-A16B-736D98822551}">
      <dgm:prSet/>
      <dgm:spPr/>
      <dgm:t>
        <a:bodyPr/>
        <a:lstStyle/>
        <a:p>
          <a:pPr rtl="0"/>
          <a:r>
            <a:rPr lang="en-US" smtClean="0"/>
            <a:t>Main Menu</a:t>
          </a:r>
          <a:endParaRPr lang="en-US"/>
        </a:p>
      </dgm:t>
    </dgm:pt>
    <dgm:pt modelId="{272F087D-9426-4559-80C4-71B32345E536}" type="parTrans" cxnId="{BDEEF1AB-8A54-44AC-8054-D7BD6FEA4025}">
      <dgm:prSet/>
      <dgm:spPr/>
      <dgm:t>
        <a:bodyPr/>
        <a:lstStyle/>
        <a:p>
          <a:endParaRPr lang="en-US"/>
        </a:p>
      </dgm:t>
    </dgm:pt>
    <dgm:pt modelId="{5273938C-C7AF-406C-A4AE-7AEF47855D4B}" type="sibTrans" cxnId="{BDEEF1AB-8A54-44AC-8054-D7BD6FEA4025}">
      <dgm:prSet/>
      <dgm:spPr/>
      <dgm:t>
        <a:bodyPr/>
        <a:lstStyle/>
        <a:p>
          <a:endParaRPr lang="en-US"/>
        </a:p>
      </dgm:t>
    </dgm:pt>
    <dgm:pt modelId="{38E56981-2CB7-4FE6-B89D-CC1A36077D44}" type="pres">
      <dgm:prSet presAssocID="{6C6EA8F2-222F-40E5-A0B3-0CF955F26334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FC5F581-1ECE-427F-8AF6-E375048DC3F9}" type="pres">
      <dgm:prSet presAssocID="{69500D61-C1F5-4542-A16B-736D98822551}" presName="horFlow" presStyleCnt="0"/>
      <dgm:spPr/>
    </dgm:pt>
    <dgm:pt modelId="{3BE01C01-AB42-47DE-9F74-02DBA63D7C9A}" type="pres">
      <dgm:prSet presAssocID="{69500D61-C1F5-4542-A16B-736D98822551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BDEEF1AB-8A54-44AC-8054-D7BD6FEA4025}" srcId="{6C6EA8F2-222F-40E5-A0B3-0CF955F26334}" destId="{69500D61-C1F5-4542-A16B-736D98822551}" srcOrd="0" destOrd="0" parTransId="{272F087D-9426-4559-80C4-71B32345E536}" sibTransId="{5273938C-C7AF-406C-A4AE-7AEF47855D4B}"/>
    <dgm:cxn modelId="{6E3E5DE0-E1B4-40E1-AF1F-2004AA6AA2EC}" type="presOf" srcId="{69500D61-C1F5-4542-A16B-736D98822551}" destId="{3BE01C01-AB42-47DE-9F74-02DBA63D7C9A}" srcOrd="0" destOrd="0" presId="urn:microsoft.com/office/officeart/2005/8/layout/lProcess3"/>
    <dgm:cxn modelId="{0F309839-CC4F-45E9-B6F7-7B2F5D9E1150}" type="presOf" srcId="{6C6EA8F2-222F-40E5-A0B3-0CF955F26334}" destId="{38E56981-2CB7-4FE6-B89D-CC1A36077D44}" srcOrd="0" destOrd="0" presId="urn:microsoft.com/office/officeart/2005/8/layout/lProcess3"/>
    <dgm:cxn modelId="{24DA04FE-E358-415A-9780-40FFFB5CCED9}" type="presParOf" srcId="{38E56981-2CB7-4FE6-B89D-CC1A36077D44}" destId="{3FC5F581-1ECE-427F-8AF6-E375048DC3F9}" srcOrd="0" destOrd="0" presId="urn:microsoft.com/office/officeart/2005/8/layout/lProcess3"/>
    <dgm:cxn modelId="{EDA7D696-9DC0-49BE-A08D-DEDE4BA2F110}" type="presParOf" srcId="{3FC5F581-1ECE-427F-8AF6-E375048DC3F9}" destId="{3BE01C01-AB42-47DE-9F74-02DBA63D7C9A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E06AF72-0CF3-4C27-9FD2-423E64570127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90573CA-92CF-4379-855B-C54C2357D3D2}">
      <dgm:prSet/>
      <dgm:spPr/>
      <dgm:t>
        <a:bodyPr/>
        <a:lstStyle/>
        <a:p>
          <a:pPr rtl="0"/>
          <a:r>
            <a:rPr lang="en-US" smtClean="0"/>
            <a:t>Passenger</a:t>
          </a:r>
          <a:endParaRPr lang="en-US"/>
        </a:p>
      </dgm:t>
    </dgm:pt>
    <dgm:pt modelId="{ABAAD9B7-0DE1-434A-BBE2-7635979812F7}" type="parTrans" cxnId="{AE5A53CB-3F66-4C46-89FE-D82D92C940AC}">
      <dgm:prSet/>
      <dgm:spPr/>
      <dgm:t>
        <a:bodyPr/>
        <a:lstStyle/>
        <a:p>
          <a:endParaRPr lang="en-US"/>
        </a:p>
      </dgm:t>
    </dgm:pt>
    <dgm:pt modelId="{5198700D-9BD1-461B-B967-41CC6937859E}" type="sibTrans" cxnId="{AE5A53CB-3F66-4C46-89FE-D82D92C940AC}">
      <dgm:prSet/>
      <dgm:spPr/>
      <dgm:t>
        <a:bodyPr/>
        <a:lstStyle/>
        <a:p>
          <a:endParaRPr lang="en-US"/>
        </a:p>
      </dgm:t>
    </dgm:pt>
    <dgm:pt modelId="{C7F2A2D2-BA09-42EE-BD67-9B5AB8228583}" type="pres">
      <dgm:prSet presAssocID="{CE06AF72-0CF3-4C27-9FD2-423E64570127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9FE2D7E-FAE2-4520-A29F-B21237F3B728}" type="pres">
      <dgm:prSet presAssocID="{E90573CA-92CF-4379-855B-C54C2357D3D2}" presName="horFlow" presStyleCnt="0"/>
      <dgm:spPr/>
    </dgm:pt>
    <dgm:pt modelId="{9D6A00BA-37A6-4ADA-9878-AAB816E520EE}" type="pres">
      <dgm:prSet presAssocID="{E90573CA-92CF-4379-855B-C54C2357D3D2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AE5A53CB-3F66-4C46-89FE-D82D92C940AC}" srcId="{CE06AF72-0CF3-4C27-9FD2-423E64570127}" destId="{E90573CA-92CF-4379-855B-C54C2357D3D2}" srcOrd="0" destOrd="0" parTransId="{ABAAD9B7-0DE1-434A-BBE2-7635979812F7}" sibTransId="{5198700D-9BD1-461B-B967-41CC6937859E}"/>
    <dgm:cxn modelId="{B05A850F-6EC2-4A9F-892A-2674503F9DD0}" type="presOf" srcId="{CE06AF72-0CF3-4C27-9FD2-423E64570127}" destId="{C7F2A2D2-BA09-42EE-BD67-9B5AB8228583}" srcOrd="0" destOrd="0" presId="urn:microsoft.com/office/officeart/2005/8/layout/lProcess3"/>
    <dgm:cxn modelId="{F238171B-8388-4328-8AC9-00BE7168E0C3}" type="presOf" srcId="{E90573CA-92CF-4379-855B-C54C2357D3D2}" destId="{9D6A00BA-37A6-4ADA-9878-AAB816E520EE}" srcOrd="0" destOrd="0" presId="urn:microsoft.com/office/officeart/2005/8/layout/lProcess3"/>
    <dgm:cxn modelId="{FEE6946B-885D-400C-BD4B-3714EC169D8C}" type="presParOf" srcId="{C7F2A2D2-BA09-42EE-BD67-9B5AB8228583}" destId="{79FE2D7E-FAE2-4520-A29F-B21237F3B728}" srcOrd="0" destOrd="0" presId="urn:microsoft.com/office/officeart/2005/8/layout/lProcess3"/>
    <dgm:cxn modelId="{50FED3AF-D0B0-4D84-8F43-85115B689E57}" type="presParOf" srcId="{79FE2D7E-FAE2-4520-A29F-B21237F3B728}" destId="{9D6A00BA-37A6-4ADA-9878-AAB816E520EE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2E2E160-1813-4B30-B487-BD05B2E6EB78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4D7374F-0CC8-40E6-B186-DAC841FC0D9E}">
      <dgm:prSet/>
      <dgm:spPr/>
      <dgm:t>
        <a:bodyPr/>
        <a:lstStyle/>
        <a:p>
          <a:pPr rtl="0"/>
          <a:r>
            <a:rPr lang="en-US" smtClean="0"/>
            <a:t>Sign In</a:t>
          </a:r>
          <a:endParaRPr lang="en-US"/>
        </a:p>
      </dgm:t>
    </dgm:pt>
    <dgm:pt modelId="{520CE3AB-B737-4B00-A0BE-A702BD213455}" type="parTrans" cxnId="{67E5E9D9-68F6-40C2-B6E5-2BD0EAA92ED2}">
      <dgm:prSet/>
      <dgm:spPr/>
      <dgm:t>
        <a:bodyPr/>
        <a:lstStyle/>
        <a:p>
          <a:endParaRPr lang="en-US"/>
        </a:p>
      </dgm:t>
    </dgm:pt>
    <dgm:pt modelId="{41F5B2BF-95C7-4327-B9B4-409776B95B8A}" type="sibTrans" cxnId="{67E5E9D9-68F6-40C2-B6E5-2BD0EAA92ED2}">
      <dgm:prSet/>
      <dgm:spPr/>
      <dgm:t>
        <a:bodyPr/>
        <a:lstStyle/>
        <a:p>
          <a:endParaRPr lang="en-US"/>
        </a:p>
      </dgm:t>
    </dgm:pt>
    <dgm:pt modelId="{9E0A5BE6-8257-4264-B2B4-6F8AD2EBF1DD}" type="pres">
      <dgm:prSet presAssocID="{D2E2E160-1813-4B30-B487-BD05B2E6EB78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4E6D332-205B-4EF9-9C40-19D9DE44C428}" type="pres">
      <dgm:prSet presAssocID="{84D7374F-0CC8-40E6-B186-DAC841FC0D9E}" presName="horFlow" presStyleCnt="0"/>
      <dgm:spPr/>
    </dgm:pt>
    <dgm:pt modelId="{F4D3B3B5-1F13-470C-A1F2-CED1036814A8}" type="pres">
      <dgm:prSet presAssocID="{84D7374F-0CC8-40E6-B186-DAC841FC0D9E}" presName="bigChev" presStyleLbl="node1" presStyleIdx="0" presStyleCnt="1"/>
      <dgm:spPr/>
      <dgm:t>
        <a:bodyPr/>
        <a:lstStyle/>
        <a:p>
          <a:endParaRPr lang="en-US"/>
        </a:p>
      </dgm:t>
    </dgm:pt>
  </dgm:ptLst>
  <dgm:cxnLst>
    <dgm:cxn modelId="{28696726-B89E-4EDC-92CD-1CE19A672832}" type="presOf" srcId="{D2E2E160-1813-4B30-B487-BD05B2E6EB78}" destId="{9E0A5BE6-8257-4264-B2B4-6F8AD2EBF1DD}" srcOrd="0" destOrd="0" presId="urn:microsoft.com/office/officeart/2005/8/layout/lProcess3"/>
    <dgm:cxn modelId="{67E5E9D9-68F6-40C2-B6E5-2BD0EAA92ED2}" srcId="{D2E2E160-1813-4B30-B487-BD05B2E6EB78}" destId="{84D7374F-0CC8-40E6-B186-DAC841FC0D9E}" srcOrd="0" destOrd="0" parTransId="{520CE3AB-B737-4B00-A0BE-A702BD213455}" sibTransId="{41F5B2BF-95C7-4327-B9B4-409776B95B8A}"/>
    <dgm:cxn modelId="{BE6BB9D1-6CE5-49A9-98A2-B236CE91D14F}" type="presOf" srcId="{84D7374F-0CC8-40E6-B186-DAC841FC0D9E}" destId="{F4D3B3B5-1F13-470C-A1F2-CED1036814A8}" srcOrd="0" destOrd="0" presId="urn:microsoft.com/office/officeart/2005/8/layout/lProcess3"/>
    <dgm:cxn modelId="{E8BE722F-B41A-4021-AE60-A864AF7122D5}" type="presParOf" srcId="{9E0A5BE6-8257-4264-B2B4-6F8AD2EBF1DD}" destId="{C4E6D332-205B-4EF9-9C40-19D9DE44C428}" srcOrd="0" destOrd="0" presId="urn:microsoft.com/office/officeart/2005/8/layout/lProcess3"/>
    <dgm:cxn modelId="{C03CACD9-A784-4758-9FD1-F5EEC56CF254}" type="presParOf" srcId="{C4E6D332-205B-4EF9-9C40-19D9DE44C428}" destId="{F4D3B3B5-1F13-470C-A1F2-CED1036814A8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E7ADB9-57D9-43B8-A95A-D3A5AC546B5A}">
      <dsp:nvSpPr>
        <dsp:cNvPr id="0" name=""/>
        <dsp:cNvSpPr/>
      </dsp:nvSpPr>
      <dsp:spPr>
        <a:xfrm>
          <a:off x="0" y="106679"/>
          <a:ext cx="1752600" cy="70104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Main Menu</a:t>
          </a:r>
          <a:endParaRPr lang="en-US" sz="1600" kern="1200" dirty="0"/>
        </a:p>
      </dsp:txBody>
      <dsp:txXfrm>
        <a:off x="350520" y="106679"/>
        <a:ext cx="1051560" cy="7010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E5AF88-8949-458D-AA6B-926E5D0112CA}">
      <dsp:nvSpPr>
        <dsp:cNvPr id="0" name=""/>
        <dsp:cNvSpPr/>
      </dsp:nvSpPr>
      <dsp:spPr>
        <a:xfrm>
          <a:off x="0" y="53339"/>
          <a:ext cx="1447800" cy="57912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Main Menu</a:t>
          </a:r>
          <a:endParaRPr lang="en-US" sz="1400" kern="1200" dirty="0"/>
        </a:p>
      </dsp:txBody>
      <dsp:txXfrm>
        <a:off x="289560" y="53339"/>
        <a:ext cx="868680" cy="57912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67423F-8034-4143-9032-87E3B4887B5A}">
      <dsp:nvSpPr>
        <dsp:cNvPr id="0" name=""/>
        <dsp:cNvSpPr/>
      </dsp:nvSpPr>
      <dsp:spPr>
        <a:xfrm>
          <a:off x="0" y="76200"/>
          <a:ext cx="1524000" cy="6096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Passenger</a:t>
          </a:r>
          <a:endParaRPr lang="en-US" sz="1600" kern="1200" dirty="0"/>
        </a:p>
      </dsp:txBody>
      <dsp:txXfrm>
        <a:off x="304800" y="76200"/>
        <a:ext cx="914400" cy="609600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6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8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9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6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8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9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0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9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948E81-8838-4475-94D6-585CE4721B8D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147BF6-141E-4864-B132-948C7016B2F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9" name="Shape 3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4988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03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39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4800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2587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27564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416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025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05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732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31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66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8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3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436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72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13-Apr-17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09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4" r:id="rId1"/>
    <p:sldLayoutId id="2147484175" r:id="rId2"/>
    <p:sldLayoutId id="2147484176" r:id="rId3"/>
    <p:sldLayoutId id="2147484177" r:id="rId4"/>
    <p:sldLayoutId id="2147484178" r:id="rId5"/>
    <p:sldLayoutId id="2147484179" r:id="rId6"/>
    <p:sldLayoutId id="2147484180" r:id="rId7"/>
    <p:sldLayoutId id="2147484181" r:id="rId8"/>
    <p:sldLayoutId id="2147484182" r:id="rId9"/>
    <p:sldLayoutId id="2147484183" r:id="rId10"/>
    <p:sldLayoutId id="2147484184" r:id="rId11"/>
    <p:sldLayoutId id="2147484185" r:id="rId12"/>
    <p:sldLayoutId id="2147484186" r:id="rId13"/>
    <p:sldLayoutId id="2147484187" r:id="rId14"/>
    <p:sldLayoutId id="2147484188" r:id="rId15"/>
    <p:sldLayoutId id="214748418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6.xml"/><Relationship Id="rId13" Type="http://schemas.openxmlformats.org/officeDocument/2006/relationships/diagramLayout" Target="../diagrams/layout27.xml"/><Relationship Id="rId18" Type="http://schemas.openxmlformats.org/officeDocument/2006/relationships/diagramLayout" Target="../diagrams/layout28.xml"/><Relationship Id="rId26" Type="http://schemas.microsoft.com/office/2007/relationships/diagramDrawing" Target="../diagrams/drawing29.xml"/><Relationship Id="rId3" Type="http://schemas.openxmlformats.org/officeDocument/2006/relationships/diagramLayout" Target="../diagrams/layout25.xml"/><Relationship Id="rId21" Type="http://schemas.microsoft.com/office/2007/relationships/diagramDrawing" Target="../diagrams/drawing28.xml"/><Relationship Id="rId7" Type="http://schemas.openxmlformats.org/officeDocument/2006/relationships/diagramData" Target="../diagrams/data26.xml"/><Relationship Id="rId12" Type="http://schemas.openxmlformats.org/officeDocument/2006/relationships/diagramData" Target="../diagrams/data27.xml"/><Relationship Id="rId17" Type="http://schemas.openxmlformats.org/officeDocument/2006/relationships/diagramData" Target="../diagrams/data28.xml"/><Relationship Id="rId25" Type="http://schemas.openxmlformats.org/officeDocument/2006/relationships/diagramColors" Target="../diagrams/colors29.xml"/><Relationship Id="rId2" Type="http://schemas.openxmlformats.org/officeDocument/2006/relationships/diagramData" Target="../diagrams/data25.xml"/><Relationship Id="rId16" Type="http://schemas.microsoft.com/office/2007/relationships/diagramDrawing" Target="../diagrams/drawing27.xml"/><Relationship Id="rId20" Type="http://schemas.openxmlformats.org/officeDocument/2006/relationships/diagramColors" Target="../diagrams/colors28.xml"/><Relationship Id="rId29" Type="http://schemas.openxmlformats.org/officeDocument/2006/relationships/diagramQuickStyle" Target="../diagrams/quickStyle30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5.xml"/><Relationship Id="rId11" Type="http://schemas.microsoft.com/office/2007/relationships/diagramDrawing" Target="../diagrams/drawing26.xml"/><Relationship Id="rId24" Type="http://schemas.openxmlformats.org/officeDocument/2006/relationships/diagramQuickStyle" Target="../diagrams/quickStyle29.xml"/><Relationship Id="rId5" Type="http://schemas.openxmlformats.org/officeDocument/2006/relationships/diagramColors" Target="../diagrams/colors25.xml"/><Relationship Id="rId15" Type="http://schemas.openxmlformats.org/officeDocument/2006/relationships/diagramColors" Target="../diagrams/colors27.xml"/><Relationship Id="rId23" Type="http://schemas.openxmlformats.org/officeDocument/2006/relationships/diagramLayout" Target="../diagrams/layout29.xml"/><Relationship Id="rId28" Type="http://schemas.openxmlformats.org/officeDocument/2006/relationships/diagramLayout" Target="../diagrams/layout30.xml"/><Relationship Id="rId10" Type="http://schemas.openxmlformats.org/officeDocument/2006/relationships/diagramColors" Target="../diagrams/colors26.xml"/><Relationship Id="rId19" Type="http://schemas.openxmlformats.org/officeDocument/2006/relationships/diagramQuickStyle" Target="../diagrams/quickStyle28.xml"/><Relationship Id="rId31" Type="http://schemas.microsoft.com/office/2007/relationships/diagramDrawing" Target="../diagrams/drawing30.xml"/><Relationship Id="rId4" Type="http://schemas.openxmlformats.org/officeDocument/2006/relationships/diagramQuickStyle" Target="../diagrams/quickStyle25.xml"/><Relationship Id="rId9" Type="http://schemas.openxmlformats.org/officeDocument/2006/relationships/diagramQuickStyle" Target="../diagrams/quickStyle26.xml"/><Relationship Id="rId14" Type="http://schemas.openxmlformats.org/officeDocument/2006/relationships/diagramQuickStyle" Target="../diagrams/quickStyle27.xml"/><Relationship Id="rId22" Type="http://schemas.openxmlformats.org/officeDocument/2006/relationships/diagramData" Target="../diagrams/data29.xml"/><Relationship Id="rId27" Type="http://schemas.openxmlformats.org/officeDocument/2006/relationships/diagramData" Target="../diagrams/data30.xml"/><Relationship Id="rId30" Type="http://schemas.openxmlformats.org/officeDocument/2006/relationships/diagramColors" Target="../diagrams/colors3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2.xml"/><Relationship Id="rId13" Type="http://schemas.openxmlformats.org/officeDocument/2006/relationships/diagramLayout" Target="../diagrams/layout33.xml"/><Relationship Id="rId18" Type="http://schemas.openxmlformats.org/officeDocument/2006/relationships/diagramLayout" Target="../diagrams/layout34.xml"/><Relationship Id="rId26" Type="http://schemas.microsoft.com/office/2007/relationships/diagramDrawing" Target="../diagrams/drawing35.xml"/><Relationship Id="rId3" Type="http://schemas.openxmlformats.org/officeDocument/2006/relationships/diagramLayout" Target="../diagrams/layout31.xml"/><Relationship Id="rId21" Type="http://schemas.microsoft.com/office/2007/relationships/diagramDrawing" Target="../diagrams/drawing34.xml"/><Relationship Id="rId34" Type="http://schemas.openxmlformats.org/officeDocument/2006/relationships/diagramQuickStyle" Target="../diagrams/quickStyle37.xml"/><Relationship Id="rId7" Type="http://schemas.openxmlformats.org/officeDocument/2006/relationships/diagramData" Target="../diagrams/data32.xml"/><Relationship Id="rId12" Type="http://schemas.openxmlformats.org/officeDocument/2006/relationships/diagramData" Target="../diagrams/data33.xml"/><Relationship Id="rId17" Type="http://schemas.openxmlformats.org/officeDocument/2006/relationships/diagramData" Target="../diagrams/data34.xml"/><Relationship Id="rId25" Type="http://schemas.openxmlformats.org/officeDocument/2006/relationships/diagramColors" Target="../diagrams/colors35.xml"/><Relationship Id="rId33" Type="http://schemas.openxmlformats.org/officeDocument/2006/relationships/diagramLayout" Target="../diagrams/layout37.xml"/><Relationship Id="rId2" Type="http://schemas.openxmlformats.org/officeDocument/2006/relationships/diagramData" Target="../diagrams/data31.xml"/><Relationship Id="rId16" Type="http://schemas.microsoft.com/office/2007/relationships/diagramDrawing" Target="../diagrams/drawing33.xml"/><Relationship Id="rId20" Type="http://schemas.openxmlformats.org/officeDocument/2006/relationships/diagramColors" Target="../diagrams/colors34.xml"/><Relationship Id="rId29" Type="http://schemas.openxmlformats.org/officeDocument/2006/relationships/diagramQuickStyle" Target="../diagrams/quickStyle3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1.xml"/><Relationship Id="rId11" Type="http://schemas.microsoft.com/office/2007/relationships/diagramDrawing" Target="../diagrams/drawing32.xml"/><Relationship Id="rId24" Type="http://schemas.openxmlformats.org/officeDocument/2006/relationships/diagramQuickStyle" Target="../diagrams/quickStyle35.xml"/><Relationship Id="rId32" Type="http://schemas.openxmlformats.org/officeDocument/2006/relationships/diagramData" Target="../diagrams/data37.xml"/><Relationship Id="rId5" Type="http://schemas.openxmlformats.org/officeDocument/2006/relationships/diagramColors" Target="../diagrams/colors31.xml"/><Relationship Id="rId15" Type="http://schemas.openxmlformats.org/officeDocument/2006/relationships/diagramColors" Target="../diagrams/colors33.xml"/><Relationship Id="rId23" Type="http://schemas.openxmlformats.org/officeDocument/2006/relationships/diagramLayout" Target="../diagrams/layout35.xml"/><Relationship Id="rId28" Type="http://schemas.openxmlformats.org/officeDocument/2006/relationships/diagramLayout" Target="../diagrams/layout36.xml"/><Relationship Id="rId36" Type="http://schemas.microsoft.com/office/2007/relationships/diagramDrawing" Target="../diagrams/drawing37.xml"/><Relationship Id="rId10" Type="http://schemas.openxmlformats.org/officeDocument/2006/relationships/diagramColors" Target="../diagrams/colors32.xml"/><Relationship Id="rId19" Type="http://schemas.openxmlformats.org/officeDocument/2006/relationships/diagramQuickStyle" Target="../diagrams/quickStyle34.xml"/><Relationship Id="rId31" Type="http://schemas.microsoft.com/office/2007/relationships/diagramDrawing" Target="../diagrams/drawing36.xml"/><Relationship Id="rId4" Type="http://schemas.openxmlformats.org/officeDocument/2006/relationships/diagramQuickStyle" Target="../diagrams/quickStyle31.xml"/><Relationship Id="rId9" Type="http://schemas.openxmlformats.org/officeDocument/2006/relationships/diagramQuickStyle" Target="../diagrams/quickStyle32.xml"/><Relationship Id="rId14" Type="http://schemas.openxmlformats.org/officeDocument/2006/relationships/diagramQuickStyle" Target="../diagrams/quickStyle33.xml"/><Relationship Id="rId22" Type="http://schemas.openxmlformats.org/officeDocument/2006/relationships/diagramData" Target="../diagrams/data35.xml"/><Relationship Id="rId27" Type="http://schemas.openxmlformats.org/officeDocument/2006/relationships/diagramData" Target="../diagrams/data36.xml"/><Relationship Id="rId30" Type="http://schemas.openxmlformats.org/officeDocument/2006/relationships/diagramColors" Target="../diagrams/colors36.xml"/><Relationship Id="rId35" Type="http://schemas.openxmlformats.org/officeDocument/2006/relationships/diagramColors" Target="../diagrams/colors3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9.xml"/><Relationship Id="rId13" Type="http://schemas.openxmlformats.org/officeDocument/2006/relationships/diagramLayout" Target="../diagrams/layout40.xml"/><Relationship Id="rId18" Type="http://schemas.openxmlformats.org/officeDocument/2006/relationships/diagramLayout" Target="../diagrams/layout41.xml"/><Relationship Id="rId26" Type="http://schemas.microsoft.com/office/2007/relationships/diagramDrawing" Target="../diagrams/drawing42.xml"/><Relationship Id="rId3" Type="http://schemas.openxmlformats.org/officeDocument/2006/relationships/diagramLayout" Target="../diagrams/layout38.xml"/><Relationship Id="rId21" Type="http://schemas.microsoft.com/office/2007/relationships/diagramDrawing" Target="../diagrams/drawing41.xml"/><Relationship Id="rId7" Type="http://schemas.openxmlformats.org/officeDocument/2006/relationships/diagramData" Target="../diagrams/data39.xml"/><Relationship Id="rId12" Type="http://schemas.openxmlformats.org/officeDocument/2006/relationships/diagramData" Target="../diagrams/data40.xml"/><Relationship Id="rId17" Type="http://schemas.openxmlformats.org/officeDocument/2006/relationships/diagramData" Target="../diagrams/data41.xml"/><Relationship Id="rId25" Type="http://schemas.openxmlformats.org/officeDocument/2006/relationships/diagramColors" Target="../diagrams/colors42.xml"/><Relationship Id="rId2" Type="http://schemas.openxmlformats.org/officeDocument/2006/relationships/diagramData" Target="../diagrams/data38.xml"/><Relationship Id="rId16" Type="http://schemas.microsoft.com/office/2007/relationships/diagramDrawing" Target="../diagrams/drawing40.xml"/><Relationship Id="rId20" Type="http://schemas.openxmlformats.org/officeDocument/2006/relationships/diagramColors" Target="../diagrams/colors4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8.xml"/><Relationship Id="rId11" Type="http://schemas.microsoft.com/office/2007/relationships/diagramDrawing" Target="../diagrams/drawing39.xml"/><Relationship Id="rId24" Type="http://schemas.openxmlformats.org/officeDocument/2006/relationships/diagramQuickStyle" Target="../diagrams/quickStyle42.xml"/><Relationship Id="rId5" Type="http://schemas.openxmlformats.org/officeDocument/2006/relationships/diagramColors" Target="../diagrams/colors38.xml"/><Relationship Id="rId15" Type="http://schemas.openxmlformats.org/officeDocument/2006/relationships/diagramColors" Target="../diagrams/colors40.xml"/><Relationship Id="rId23" Type="http://schemas.openxmlformats.org/officeDocument/2006/relationships/diagramLayout" Target="../diagrams/layout42.xml"/><Relationship Id="rId10" Type="http://schemas.openxmlformats.org/officeDocument/2006/relationships/diagramColors" Target="../diagrams/colors39.xml"/><Relationship Id="rId19" Type="http://schemas.openxmlformats.org/officeDocument/2006/relationships/diagramQuickStyle" Target="../diagrams/quickStyle41.xml"/><Relationship Id="rId4" Type="http://schemas.openxmlformats.org/officeDocument/2006/relationships/diagramQuickStyle" Target="../diagrams/quickStyle38.xml"/><Relationship Id="rId9" Type="http://schemas.openxmlformats.org/officeDocument/2006/relationships/diagramQuickStyle" Target="../diagrams/quickStyle39.xml"/><Relationship Id="rId14" Type="http://schemas.openxmlformats.org/officeDocument/2006/relationships/diagramQuickStyle" Target="../diagrams/quickStyle40.xml"/><Relationship Id="rId22" Type="http://schemas.openxmlformats.org/officeDocument/2006/relationships/diagramData" Target="../diagrams/data4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4.xml"/><Relationship Id="rId13" Type="http://schemas.openxmlformats.org/officeDocument/2006/relationships/diagramLayout" Target="../diagrams/layout45.xml"/><Relationship Id="rId18" Type="http://schemas.openxmlformats.org/officeDocument/2006/relationships/diagramLayout" Target="../diagrams/layout46.xml"/><Relationship Id="rId26" Type="http://schemas.microsoft.com/office/2007/relationships/diagramDrawing" Target="../diagrams/drawing47.xml"/><Relationship Id="rId3" Type="http://schemas.openxmlformats.org/officeDocument/2006/relationships/diagramLayout" Target="../diagrams/layout43.xml"/><Relationship Id="rId21" Type="http://schemas.microsoft.com/office/2007/relationships/diagramDrawing" Target="../diagrams/drawing46.xml"/><Relationship Id="rId7" Type="http://schemas.openxmlformats.org/officeDocument/2006/relationships/diagramData" Target="../diagrams/data44.xml"/><Relationship Id="rId12" Type="http://schemas.openxmlformats.org/officeDocument/2006/relationships/diagramData" Target="../diagrams/data45.xml"/><Relationship Id="rId17" Type="http://schemas.openxmlformats.org/officeDocument/2006/relationships/diagramData" Target="../diagrams/data46.xml"/><Relationship Id="rId25" Type="http://schemas.openxmlformats.org/officeDocument/2006/relationships/diagramColors" Target="../diagrams/colors47.xml"/><Relationship Id="rId2" Type="http://schemas.openxmlformats.org/officeDocument/2006/relationships/diagramData" Target="../diagrams/data43.xml"/><Relationship Id="rId16" Type="http://schemas.microsoft.com/office/2007/relationships/diagramDrawing" Target="../diagrams/drawing45.xml"/><Relationship Id="rId20" Type="http://schemas.openxmlformats.org/officeDocument/2006/relationships/diagramColors" Target="../diagrams/colors46.xml"/><Relationship Id="rId29" Type="http://schemas.openxmlformats.org/officeDocument/2006/relationships/diagramQuickStyle" Target="../diagrams/quickStyle48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3.xml"/><Relationship Id="rId11" Type="http://schemas.microsoft.com/office/2007/relationships/diagramDrawing" Target="../diagrams/drawing44.xml"/><Relationship Id="rId24" Type="http://schemas.openxmlformats.org/officeDocument/2006/relationships/diagramQuickStyle" Target="../diagrams/quickStyle47.xml"/><Relationship Id="rId5" Type="http://schemas.openxmlformats.org/officeDocument/2006/relationships/diagramColors" Target="../diagrams/colors43.xml"/><Relationship Id="rId15" Type="http://schemas.openxmlformats.org/officeDocument/2006/relationships/diagramColors" Target="../diagrams/colors45.xml"/><Relationship Id="rId23" Type="http://schemas.openxmlformats.org/officeDocument/2006/relationships/diagramLayout" Target="../diagrams/layout47.xml"/><Relationship Id="rId28" Type="http://schemas.openxmlformats.org/officeDocument/2006/relationships/diagramLayout" Target="../diagrams/layout48.xml"/><Relationship Id="rId10" Type="http://schemas.openxmlformats.org/officeDocument/2006/relationships/diagramColors" Target="../diagrams/colors44.xml"/><Relationship Id="rId19" Type="http://schemas.openxmlformats.org/officeDocument/2006/relationships/diagramQuickStyle" Target="../diagrams/quickStyle46.xml"/><Relationship Id="rId31" Type="http://schemas.microsoft.com/office/2007/relationships/diagramDrawing" Target="../diagrams/drawing48.xml"/><Relationship Id="rId4" Type="http://schemas.openxmlformats.org/officeDocument/2006/relationships/diagramQuickStyle" Target="../diagrams/quickStyle43.xml"/><Relationship Id="rId9" Type="http://schemas.openxmlformats.org/officeDocument/2006/relationships/diagramQuickStyle" Target="../diagrams/quickStyle44.xml"/><Relationship Id="rId14" Type="http://schemas.openxmlformats.org/officeDocument/2006/relationships/diagramQuickStyle" Target="../diagrams/quickStyle45.xml"/><Relationship Id="rId22" Type="http://schemas.openxmlformats.org/officeDocument/2006/relationships/diagramData" Target="../diagrams/data47.xml"/><Relationship Id="rId27" Type="http://schemas.openxmlformats.org/officeDocument/2006/relationships/diagramData" Target="../diagrams/data48.xml"/><Relationship Id="rId30" Type="http://schemas.openxmlformats.org/officeDocument/2006/relationships/diagramColors" Target="../diagrams/colors4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0.xml"/><Relationship Id="rId13" Type="http://schemas.openxmlformats.org/officeDocument/2006/relationships/diagramLayout" Target="../diagrams/layout51.xml"/><Relationship Id="rId18" Type="http://schemas.openxmlformats.org/officeDocument/2006/relationships/diagramLayout" Target="../diagrams/layout52.xml"/><Relationship Id="rId26" Type="http://schemas.microsoft.com/office/2007/relationships/diagramDrawing" Target="../diagrams/drawing53.xml"/><Relationship Id="rId3" Type="http://schemas.openxmlformats.org/officeDocument/2006/relationships/diagramLayout" Target="../diagrams/layout49.xml"/><Relationship Id="rId21" Type="http://schemas.microsoft.com/office/2007/relationships/diagramDrawing" Target="../diagrams/drawing52.xml"/><Relationship Id="rId7" Type="http://schemas.openxmlformats.org/officeDocument/2006/relationships/diagramData" Target="../diagrams/data50.xml"/><Relationship Id="rId12" Type="http://schemas.openxmlformats.org/officeDocument/2006/relationships/diagramData" Target="../diagrams/data51.xml"/><Relationship Id="rId17" Type="http://schemas.openxmlformats.org/officeDocument/2006/relationships/diagramData" Target="../diagrams/data52.xml"/><Relationship Id="rId25" Type="http://schemas.openxmlformats.org/officeDocument/2006/relationships/diagramColors" Target="../diagrams/colors53.xml"/><Relationship Id="rId2" Type="http://schemas.openxmlformats.org/officeDocument/2006/relationships/diagramData" Target="../diagrams/data49.xml"/><Relationship Id="rId16" Type="http://schemas.microsoft.com/office/2007/relationships/diagramDrawing" Target="../diagrams/drawing51.xml"/><Relationship Id="rId20" Type="http://schemas.openxmlformats.org/officeDocument/2006/relationships/diagramColors" Target="../diagrams/colors52.xml"/><Relationship Id="rId29" Type="http://schemas.openxmlformats.org/officeDocument/2006/relationships/diagramQuickStyle" Target="../diagrams/quickStyle5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9.xml"/><Relationship Id="rId11" Type="http://schemas.microsoft.com/office/2007/relationships/diagramDrawing" Target="../diagrams/drawing50.xml"/><Relationship Id="rId24" Type="http://schemas.openxmlformats.org/officeDocument/2006/relationships/diagramQuickStyle" Target="../diagrams/quickStyle53.xml"/><Relationship Id="rId5" Type="http://schemas.openxmlformats.org/officeDocument/2006/relationships/diagramColors" Target="../diagrams/colors49.xml"/><Relationship Id="rId15" Type="http://schemas.openxmlformats.org/officeDocument/2006/relationships/diagramColors" Target="../diagrams/colors51.xml"/><Relationship Id="rId23" Type="http://schemas.openxmlformats.org/officeDocument/2006/relationships/diagramLayout" Target="../diagrams/layout53.xml"/><Relationship Id="rId28" Type="http://schemas.openxmlformats.org/officeDocument/2006/relationships/diagramLayout" Target="../diagrams/layout54.xml"/><Relationship Id="rId10" Type="http://schemas.openxmlformats.org/officeDocument/2006/relationships/diagramColors" Target="../diagrams/colors50.xml"/><Relationship Id="rId19" Type="http://schemas.openxmlformats.org/officeDocument/2006/relationships/diagramQuickStyle" Target="../diagrams/quickStyle52.xml"/><Relationship Id="rId31" Type="http://schemas.microsoft.com/office/2007/relationships/diagramDrawing" Target="../diagrams/drawing54.xml"/><Relationship Id="rId4" Type="http://schemas.openxmlformats.org/officeDocument/2006/relationships/diagramQuickStyle" Target="../diagrams/quickStyle49.xml"/><Relationship Id="rId9" Type="http://schemas.openxmlformats.org/officeDocument/2006/relationships/diagramQuickStyle" Target="../diagrams/quickStyle50.xml"/><Relationship Id="rId14" Type="http://schemas.openxmlformats.org/officeDocument/2006/relationships/diagramQuickStyle" Target="../diagrams/quickStyle51.xml"/><Relationship Id="rId22" Type="http://schemas.openxmlformats.org/officeDocument/2006/relationships/diagramData" Target="../diagrams/data53.xml"/><Relationship Id="rId27" Type="http://schemas.openxmlformats.org/officeDocument/2006/relationships/diagramData" Target="../diagrams/data54.xml"/><Relationship Id="rId30" Type="http://schemas.openxmlformats.org/officeDocument/2006/relationships/diagramColors" Target="../diagrams/colors5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6.xml"/><Relationship Id="rId3" Type="http://schemas.openxmlformats.org/officeDocument/2006/relationships/diagramLayout" Target="../diagrams/layout55.xml"/><Relationship Id="rId7" Type="http://schemas.openxmlformats.org/officeDocument/2006/relationships/diagramData" Target="../diagrams/data56.xml"/><Relationship Id="rId2" Type="http://schemas.openxmlformats.org/officeDocument/2006/relationships/diagramData" Target="../diagrams/data5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5.xml"/><Relationship Id="rId11" Type="http://schemas.microsoft.com/office/2007/relationships/diagramDrawing" Target="../diagrams/drawing56.xml"/><Relationship Id="rId5" Type="http://schemas.openxmlformats.org/officeDocument/2006/relationships/diagramColors" Target="../diagrams/colors55.xml"/><Relationship Id="rId10" Type="http://schemas.openxmlformats.org/officeDocument/2006/relationships/diagramColors" Target="../diagrams/colors56.xml"/><Relationship Id="rId4" Type="http://schemas.openxmlformats.org/officeDocument/2006/relationships/diagramQuickStyle" Target="../diagrams/quickStyle55.xml"/><Relationship Id="rId9" Type="http://schemas.openxmlformats.org/officeDocument/2006/relationships/diagramQuickStyle" Target="../diagrams/quickStyle5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8.xml"/><Relationship Id="rId13" Type="http://schemas.openxmlformats.org/officeDocument/2006/relationships/diagramLayout" Target="../diagrams/layout59.xml"/><Relationship Id="rId3" Type="http://schemas.openxmlformats.org/officeDocument/2006/relationships/diagramLayout" Target="../diagrams/layout57.xml"/><Relationship Id="rId7" Type="http://schemas.openxmlformats.org/officeDocument/2006/relationships/diagramData" Target="../diagrams/data58.xml"/><Relationship Id="rId12" Type="http://schemas.openxmlformats.org/officeDocument/2006/relationships/diagramData" Target="../diagrams/data59.xml"/><Relationship Id="rId2" Type="http://schemas.openxmlformats.org/officeDocument/2006/relationships/diagramData" Target="../diagrams/data57.xml"/><Relationship Id="rId16" Type="http://schemas.microsoft.com/office/2007/relationships/diagramDrawing" Target="../diagrams/drawing59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7.xml"/><Relationship Id="rId11" Type="http://schemas.microsoft.com/office/2007/relationships/diagramDrawing" Target="../diagrams/drawing58.xml"/><Relationship Id="rId5" Type="http://schemas.openxmlformats.org/officeDocument/2006/relationships/diagramColors" Target="../diagrams/colors57.xml"/><Relationship Id="rId15" Type="http://schemas.openxmlformats.org/officeDocument/2006/relationships/diagramColors" Target="../diagrams/colors59.xml"/><Relationship Id="rId10" Type="http://schemas.openxmlformats.org/officeDocument/2006/relationships/diagramColors" Target="../diagrams/colors58.xml"/><Relationship Id="rId4" Type="http://schemas.openxmlformats.org/officeDocument/2006/relationships/diagramQuickStyle" Target="../diagrams/quickStyle57.xml"/><Relationship Id="rId9" Type="http://schemas.openxmlformats.org/officeDocument/2006/relationships/diagramQuickStyle" Target="../diagrams/quickStyle58.xml"/><Relationship Id="rId14" Type="http://schemas.openxmlformats.org/officeDocument/2006/relationships/diagramQuickStyle" Target="../diagrams/quickStyle5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1.xml"/><Relationship Id="rId13" Type="http://schemas.openxmlformats.org/officeDocument/2006/relationships/diagramLayout" Target="../diagrams/layout62.xml"/><Relationship Id="rId18" Type="http://schemas.openxmlformats.org/officeDocument/2006/relationships/diagramLayout" Target="../diagrams/layout63.xml"/><Relationship Id="rId3" Type="http://schemas.openxmlformats.org/officeDocument/2006/relationships/diagramLayout" Target="../diagrams/layout60.xml"/><Relationship Id="rId21" Type="http://schemas.microsoft.com/office/2007/relationships/diagramDrawing" Target="../diagrams/drawing63.xml"/><Relationship Id="rId7" Type="http://schemas.openxmlformats.org/officeDocument/2006/relationships/diagramData" Target="../diagrams/data61.xml"/><Relationship Id="rId12" Type="http://schemas.openxmlformats.org/officeDocument/2006/relationships/diagramData" Target="../diagrams/data62.xml"/><Relationship Id="rId17" Type="http://schemas.openxmlformats.org/officeDocument/2006/relationships/diagramData" Target="../diagrams/data63.xml"/><Relationship Id="rId2" Type="http://schemas.openxmlformats.org/officeDocument/2006/relationships/diagramData" Target="../diagrams/data60.xml"/><Relationship Id="rId16" Type="http://schemas.microsoft.com/office/2007/relationships/diagramDrawing" Target="../diagrams/drawing62.xml"/><Relationship Id="rId20" Type="http://schemas.openxmlformats.org/officeDocument/2006/relationships/diagramColors" Target="../diagrams/colors6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0.xml"/><Relationship Id="rId11" Type="http://schemas.microsoft.com/office/2007/relationships/diagramDrawing" Target="../diagrams/drawing61.xml"/><Relationship Id="rId5" Type="http://schemas.openxmlformats.org/officeDocument/2006/relationships/diagramColors" Target="../diagrams/colors60.xml"/><Relationship Id="rId15" Type="http://schemas.openxmlformats.org/officeDocument/2006/relationships/diagramColors" Target="../diagrams/colors62.xml"/><Relationship Id="rId10" Type="http://schemas.openxmlformats.org/officeDocument/2006/relationships/diagramColors" Target="../diagrams/colors61.xml"/><Relationship Id="rId19" Type="http://schemas.openxmlformats.org/officeDocument/2006/relationships/diagramQuickStyle" Target="../diagrams/quickStyle63.xml"/><Relationship Id="rId4" Type="http://schemas.openxmlformats.org/officeDocument/2006/relationships/diagramQuickStyle" Target="../diagrams/quickStyle60.xml"/><Relationship Id="rId9" Type="http://schemas.openxmlformats.org/officeDocument/2006/relationships/diagramQuickStyle" Target="../diagrams/quickStyle61.xml"/><Relationship Id="rId14" Type="http://schemas.openxmlformats.org/officeDocument/2006/relationships/diagramQuickStyle" Target="../diagrams/quickStyle6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13" Type="http://schemas.openxmlformats.org/officeDocument/2006/relationships/diagramLayout" Target="../diagrams/layout9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12" Type="http://schemas.openxmlformats.org/officeDocument/2006/relationships/diagramData" Target="../diagrams/data9.xml"/><Relationship Id="rId2" Type="http://schemas.openxmlformats.org/officeDocument/2006/relationships/diagramData" Target="../diagrams/data7.xml"/><Relationship Id="rId16" Type="http://schemas.microsoft.com/office/2007/relationships/diagramDrawing" Target="../diagrams/drawing9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5" Type="http://schemas.openxmlformats.org/officeDocument/2006/relationships/diagramColors" Target="../diagrams/colors9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Relationship Id="rId14" Type="http://schemas.openxmlformats.org/officeDocument/2006/relationships/diagramQuickStyle" Target="../diagrams/quickStyle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13" Type="http://schemas.openxmlformats.org/officeDocument/2006/relationships/diagramLayout" Target="../diagrams/layout12.xml"/><Relationship Id="rId18" Type="http://schemas.openxmlformats.org/officeDocument/2006/relationships/diagramLayout" Target="../diagrams/layout13.xml"/><Relationship Id="rId3" Type="http://schemas.openxmlformats.org/officeDocument/2006/relationships/diagramLayout" Target="../diagrams/layout10.xml"/><Relationship Id="rId21" Type="http://schemas.microsoft.com/office/2007/relationships/diagramDrawing" Target="../diagrams/drawing13.xml"/><Relationship Id="rId7" Type="http://schemas.openxmlformats.org/officeDocument/2006/relationships/diagramData" Target="../diagrams/data11.xml"/><Relationship Id="rId12" Type="http://schemas.openxmlformats.org/officeDocument/2006/relationships/diagramData" Target="../diagrams/data12.xml"/><Relationship Id="rId17" Type="http://schemas.openxmlformats.org/officeDocument/2006/relationships/diagramData" Target="../diagrams/data13.xml"/><Relationship Id="rId2" Type="http://schemas.openxmlformats.org/officeDocument/2006/relationships/diagramData" Target="../diagrams/data10.xml"/><Relationship Id="rId16" Type="http://schemas.microsoft.com/office/2007/relationships/diagramDrawing" Target="../diagrams/drawing12.xml"/><Relationship Id="rId20" Type="http://schemas.openxmlformats.org/officeDocument/2006/relationships/diagramColors" Target="../diagrams/colors1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0.xml"/><Relationship Id="rId11" Type="http://schemas.microsoft.com/office/2007/relationships/diagramDrawing" Target="../diagrams/drawing11.xml"/><Relationship Id="rId5" Type="http://schemas.openxmlformats.org/officeDocument/2006/relationships/diagramColors" Target="../diagrams/colors10.xml"/><Relationship Id="rId15" Type="http://schemas.openxmlformats.org/officeDocument/2006/relationships/diagramColors" Target="../diagrams/colors12.xml"/><Relationship Id="rId10" Type="http://schemas.openxmlformats.org/officeDocument/2006/relationships/diagramColors" Target="../diagrams/colors11.xml"/><Relationship Id="rId19" Type="http://schemas.openxmlformats.org/officeDocument/2006/relationships/diagramQuickStyle" Target="../diagrams/quickStyle13.xml"/><Relationship Id="rId4" Type="http://schemas.openxmlformats.org/officeDocument/2006/relationships/diagramQuickStyle" Target="../diagrams/quickStyle10.xml"/><Relationship Id="rId9" Type="http://schemas.openxmlformats.org/officeDocument/2006/relationships/diagramQuickStyle" Target="../diagrams/quickStyle11.xml"/><Relationship Id="rId14" Type="http://schemas.openxmlformats.org/officeDocument/2006/relationships/diagramQuickStyle" Target="../diagrams/quickStyle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5.xml"/><Relationship Id="rId13" Type="http://schemas.openxmlformats.org/officeDocument/2006/relationships/diagramLayout" Target="../diagrams/layout16.xml"/><Relationship Id="rId18" Type="http://schemas.openxmlformats.org/officeDocument/2006/relationships/diagramLayout" Target="../diagrams/layout17.xml"/><Relationship Id="rId26" Type="http://schemas.microsoft.com/office/2007/relationships/diagramDrawing" Target="../diagrams/drawing18.xml"/><Relationship Id="rId3" Type="http://schemas.openxmlformats.org/officeDocument/2006/relationships/diagramLayout" Target="../diagrams/layout14.xml"/><Relationship Id="rId21" Type="http://schemas.microsoft.com/office/2007/relationships/diagramDrawing" Target="../diagrams/drawing17.xml"/><Relationship Id="rId7" Type="http://schemas.openxmlformats.org/officeDocument/2006/relationships/diagramData" Target="../diagrams/data15.xml"/><Relationship Id="rId12" Type="http://schemas.openxmlformats.org/officeDocument/2006/relationships/diagramData" Target="../diagrams/data16.xml"/><Relationship Id="rId17" Type="http://schemas.openxmlformats.org/officeDocument/2006/relationships/diagramData" Target="../diagrams/data17.xml"/><Relationship Id="rId25" Type="http://schemas.openxmlformats.org/officeDocument/2006/relationships/diagramColors" Target="../diagrams/colors18.xml"/><Relationship Id="rId2" Type="http://schemas.openxmlformats.org/officeDocument/2006/relationships/diagramData" Target="../diagrams/data14.xml"/><Relationship Id="rId16" Type="http://schemas.microsoft.com/office/2007/relationships/diagramDrawing" Target="../diagrams/drawing16.xml"/><Relationship Id="rId20" Type="http://schemas.openxmlformats.org/officeDocument/2006/relationships/diagramColors" Target="../diagrams/colors17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4.xml"/><Relationship Id="rId11" Type="http://schemas.microsoft.com/office/2007/relationships/diagramDrawing" Target="../diagrams/drawing15.xml"/><Relationship Id="rId24" Type="http://schemas.openxmlformats.org/officeDocument/2006/relationships/diagramQuickStyle" Target="../diagrams/quickStyle18.xml"/><Relationship Id="rId5" Type="http://schemas.openxmlformats.org/officeDocument/2006/relationships/diagramColors" Target="../diagrams/colors14.xml"/><Relationship Id="rId15" Type="http://schemas.openxmlformats.org/officeDocument/2006/relationships/diagramColors" Target="../diagrams/colors16.xml"/><Relationship Id="rId23" Type="http://schemas.openxmlformats.org/officeDocument/2006/relationships/diagramLayout" Target="../diagrams/layout18.xml"/><Relationship Id="rId10" Type="http://schemas.openxmlformats.org/officeDocument/2006/relationships/diagramColors" Target="../diagrams/colors15.xml"/><Relationship Id="rId19" Type="http://schemas.openxmlformats.org/officeDocument/2006/relationships/diagramQuickStyle" Target="../diagrams/quickStyle17.xml"/><Relationship Id="rId4" Type="http://schemas.openxmlformats.org/officeDocument/2006/relationships/diagramQuickStyle" Target="../diagrams/quickStyle14.xml"/><Relationship Id="rId9" Type="http://schemas.openxmlformats.org/officeDocument/2006/relationships/diagramQuickStyle" Target="../diagrams/quickStyle15.xml"/><Relationship Id="rId14" Type="http://schemas.openxmlformats.org/officeDocument/2006/relationships/diagramQuickStyle" Target="../diagrams/quickStyle16.xml"/><Relationship Id="rId22" Type="http://schemas.openxmlformats.org/officeDocument/2006/relationships/diagramData" Target="../diagrams/data1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0.xml"/><Relationship Id="rId13" Type="http://schemas.openxmlformats.org/officeDocument/2006/relationships/diagramLayout" Target="../diagrams/layout21.xml"/><Relationship Id="rId18" Type="http://schemas.openxmlformats.org/officeDocument/2006/relationships/diagramLayout" Target="../diagrams/layout22.xml"/><Relationship Id="rId26" Type="http://schemas.microsoft.com/office/2007/relationships/diagramDrawing" Target="../diagrams/drawing23.xml"/><Relationship Id="rId3" Type="http://schemas.openxmlformats.org/officeDocument/2006/relationships/diagramLayout" Target="../diagrams/layout19.xml"/><Relationship Id="rId21" Type="http://schemas.microsoft.com/office/2007/relationships/diagramDrawing" Target="../diagrams/drawing22.xml"/><Relationship Id="rId7" Type="http://schemas.openxmlformats.org/officeDocument/2006/relationships/diagramData" Target="../diagrams/data20.xml"/><Relationship Id="rId12" Type="http://schemas.openxmlformats.org/officeDocument/2006/relationships/diagramData" Target="../diagrams/data21.xml"/><Relationship Id="rId17" Type="http://schemas.openxmlformats.org/officeDocument/2006/relationships/diagramData" Target="../diagrams/data22.xml"/><Relationship Id="rId25" Type="http://schemas.openxmlformats.org/officeDocument/2006/relationships/diagramColors" Target="../diagrams/colors23.xml"/><Relationship Id="rId2" Type="http://schemas.openxmlformats.org/officeDocument/2006/relationships/diagramData" Target="../diagrams/data19.xml"/><Relationship Id="rId16" Type="http://schemas.microsoft.com/office/2007/relationships/diagramDrawing" Target="../diagrams/drawing21.xml"/><Relationship Id="rId20" Type="http://schemas.openxmlformats.org/officeDocument/2006/relationships/diagramColors" Target="../diagrams/colors22.xml"/><Relationship Id="rId29" Type="http://schemas.openxmlformats.org/officeDocument/2006/relationships/diagramQuickStyle" Target="../diagrams/quickStyle2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9.xml"/><Relationship Id="rId11" Type="http://schemas.microsoft.com/office/2007/relationships/diagramDrawing" Target="../diagrams/drawing20.xml"/><Relationship Id="rId24" Type="http://schemas.openxmlformats.org/officeDocument/2006/relationships/diagramQuickStyle" Target="../diagrams/quickStyle23.xml"/><Relationship Id="rId5" Type="http://schemas.openxmlformats.org/officeDocument/2006/relationships/diagramColors" Target="../diagrams/colors19.xml"/><Relationship Id="rId15" Type="http://schemas.openxmlformats.org/officeDocument/2006/relationships/diagramColors" Target="../diagrams/colors21.xml"/><Relationship Id="rId23" Type="http://schemas.openxmlformats.org/officeDocument/2006/relationships/diagramLayout" Target="../diagrams/layout23.xml"/><Relationship Id="rId28" Type="http://schemas.openxmlformats.org/officeDocument/2006/relationships/diagramLayout" Target="../diagrams/layout24.xml"/><Relationship Id="rId10" Type="http://schemas.openxmlformats.org/officeDocument/2006/relationships/diagramColors" Target="../diagrams/colors20.xml"/><Relationship Id="rId19" Type="http://schemas.openxmlformats.org/officeDocument/2006/relationships/diagramQuickStyle" Target="../diagrams/quickStyle22.xml"/><Relationship Id="rId31" Type="http://schemas.microsoft.com/office/2007/relationships/diagramDrawing" Target="../diagrams/drawing24.xml"/><Relationship Id="rId4" Type="http://schemas.openxmlformats.org/officeDocument/2006/relationships/diagramQuickStyle" Target="../diagrams/quickStyle19.xml"/><Relationship Id="rId9" Type="http://schemas.openxmlformats.org/officeDocument/2006/relationships/diagramQuickStyle" Target="../diagrams/quickStyle20.xml"/><Relationship Id="rId14" Type="http://schemas.openxmlformats.org/officeDocument/2006/relationships/diagramQuickStyle" Target="../diagrams/quickStyle21.xml"/><Relationship Id="rId22" Type="http://schemas.openxmlformats.org/officeDocument/2006/relationships/diagramData" Target="../diagrams/data23.xml"/><Relationship Id="rId27" Type="http://schemas.openxmlformats.org/officeDocument/2006/relationships/diagramData" Target="../diagrams/data24.xml"/><Relationship Id="rId30" Type="http://schemas.openxmlformats.org/officeDocument/2006/relationships/diagramColors" Target="../diagrams/colors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 song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5943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9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014864220"/>
              </p:ext>
            </p:extLst>
          </p:nvPr>
        </p:nvGraphicFramePr>
        <p:xfrm>
          <a:off x="0" y="9906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541293399"/>
              </p:ext>
            </p:extLst>
          </p:nvPr>
        </p:nvGraphicFramePr>
        <p:xfrm>
          <a:off x="15240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255223139"/>
              </p:ext>
            </p:extLst>
          </p:nvPr>
        </p:nvGraphicFramePr>
        <p:xfrm>
          <a:off x="2971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467052584"/>
              </p:ext>
            </p:extLst>
          </p:nvPr>
        </p:nvGraphicFramePr>
        <p:xfrm>
          <a:off x="43434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625755210"/>
              </p:ext>
            </p:extLst>
          </p:nvPr>
        </p:nvGraphicFramePr>
        <p:xfrm>
          <a:off x="5638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0" y="18288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1"/>
                </a:solidFill>
                <a:latin typeface="Bodoni MT" pitchFamily="18" charset="0"/>
              </a:rPr>
              <a:t>Book online ticket</a:t>
            </a:r>
            <a:endParaRPr lang="en-US" sz="6000" dirty="0">
              <a:solidFill>
                <a:schemeClr val="tx1"/>
              </a:solidFill>
              <a:latin typeface="Bodoni MT" pitchFamily="18" charset="0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69342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sp>
        <p:nvSpPr>
          <p:cNvPr id="13" name="Rounded Rectangle 12"/>
          <p:cNvSpPr/>
          <p:nvPr/>
        </p:nvSpPr>
        <p:spPr>
          <a:xfrm>
            <a:off x="3044588" y="2823949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Start Location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044588" y="3235657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End Location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044588" y="3627461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Class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3044588" y="40386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Date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044588" y="44196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Time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044588" y="48006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>
                <a:solidFill>
                  <a:srgbClr val="FF0000"/>
                </a:solidFill>
              </a:rPr>
              <a:t>No. of Passengers</a:t>
            </a:r>
            <a:endParaRPr lang="en-US" sz="2200" dirty="0">
              <a:solidFill>
                <a:srgbClr val="FF0000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3044588" y="51816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Total Cost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044588" y="55626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Back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3044588" y="59436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Main Menu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8000">
        <p14:flythrough/>
      </p:transition>
    </mc:Choice>
    <mc:Fallback xmlns=""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28180101"/>
              </p:ext>
            </p:extLst>
          </p:nvPr>
        </p:nvGraphicFramePr>
        <p:xfrm>
          <a:off x="0" y="9906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45323117"/>
              </p:ext>
            </p:extLst>
          </p:nvPr>
        </p:nvGraphicFramePr>
        <p:xfrm>
          <a:off x="15240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339137863"/>
              </p:ext>
            </p:extLst>
          </p:nvPr>
        </p:nvGraphicFramePr>
        <p:xfrm>
          <a:off x="2971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3342662067"/>
              </p:ext>
            </p:extLst>
          </p:nvPr>
        </p:nvGraphicFramePr>
        <p:xfrm>
          <a:off x="43434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3452030321"/>
              </p:ext>
            </p:extLst>
          </p:nvPr>
        </p:nvGraphicFramePr>
        <p:xfrm>
          <a:off x="5638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0" y="18288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Bodoni MT" pitchFamily="18" charset="0"/>
              </a:rPr>
              <a:t>Payment Method</a:t>
            </a:r>
            <a:endParaRPr lang="en-US" sz="5400" dirty="0">
              <a:solidFill>
                <a:schemeClr val="tx1"/>
              </a:solidFill>
              <a:latin typeface="Bodoni MT" pitchFamily="18" charset="0"/>
            </a:endParaRPr>
          </a:p>
        </p:txBody>
      </p:sp>
      <p:graphicFrame>
        <p:nvGraphicFramePr>
          <p:cNvPr id="20" name="Diagram 19"/>
          <p:cNvGraphicFramePr/>
          <p:nvPr/>
        </p:nvGraphicFramePr>
        <p:xfrm>
          <a:off x="6934200" y="990600"/>
          <a:ext cx="14478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sp>
        <p:nvSpPr>
          <p:cNvPr id="19" name="Rounded Rectangle 18"/>
          <p:cNvSpPr/>
          <p:nvPr/>
        </p:nvSpPr>
        <p:spPr>
          <a:xfrm>
            <a:off x="3048000" y="5791200"/>
            <a:ext cx="3124200" cy="3810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Back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66645494"/>
              </p:ext>
            </p:extLst>
          </p:nvPr>
        </p:nvGraphicFramePr>
        <p:xfrm>
          <a:off x="2667000" y="2893609"/>
          <a:ext cx="3581400" cy="2289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2" r:lo="rId33" r:qs="rId34" r:cs="rId35"/>
          </a:graphicData>
        </a:graphic>
      </p:graphicFrame>
      <p:sp>
        <p:nvSpPr>
          <p:cNvPr id="13" name="Rounded Rectangle 12"/>
          <p:cNvSpPr/>
          <p:nvPr/>
        </p:nvSpPr>
        <p:spPr>
          <a:xfrm>
            <a:off x="3048000" y="5334000"/>
            <a:ext cx="3124200" cy="3810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Enter  transaction ID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3050275" y="6217124"/>
            <a:ext cx="3124200" cy="3810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Main Menu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291694153"/>
              </p:ext>
            </p:extLst>
          </p:nvPr>
        </p:nvGraphicFramePr>
        <p:xfrm>
          <a:off x="0" y="9906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710433796"/>
              </p:ext>
            </p:extLst>
          </p:nvPr>
        </p:nvGraphicFramePr>
        <p:xfrm>
          <a:off x="15240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80094418"/>
              </p:ext>
            </p:extLst>
          </p:nvPr>
        </p:nvGraphicFramePr>
        <p:xfrm>
          <a:off x="2971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674242872"/>
              </p:ext>
            </p:extLst>
          </p:nvPr>
        </p:nvGraphicFramePr>
        <p:xfrm>
          <a:off x="43434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133956284"/>
              </p:ext>
            </p:extLst>
          </p:nvPr>
        </p:nvGraphicFramePr>
        <p:xfrm>
          <a:off x="5638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0" y="18288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1"/>
                </a:solidFill>
                <a:latin typeface="Bodoni MT" pitchFamily="18" charset="0"/>
              </a:rPr>
              <a:t>Please Select</a:t>
            </a:r>
            <a:endParaRPr lang="en-US" sz="6000" dirty="0">
              <a:solidFill>
                <a:schemeClr val="tx1"/>
              </a:solidFill>
              <a:latin typeface="Bodoni MT" pitchFamily="18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2971800" y="2819400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Buy a Ticket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2971800" y="3581400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Book a Ticket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2971800" y="4343400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Method of Payment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2971800" y="5105400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Back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971800" y="5867400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Main Menu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5000">
        <p14:warp dir="in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895607524"/>
              </p:ext>
            </p:extLst>
          </p:nvPr>
        </p:nvGraphicFramePr>
        <p:xfrm>
          <a:off x="0" y="9906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330746565"/>
              </p:ext>
            </p:extLst>
          </p:nvPr>
        </p:nvGraphicFramePr>
        <p:xfrm>
          <a:off x="15240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949865342"/>
              </p:ext>
            </p:extLst>
          </p:nvPr>
        </p:nvGraphicFramePr>
        <p:xfrm>
          <a:off x="2971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473229543"/>
              </p:ext>
            </p:extLst>
          </p:nvPr>
        </p:nvGraphicFramePr>
        <p:xfrm>
          <a:off x="43434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745469500"/>
              </p:ext>
            </p:extLst>
          </p:nvPr>
        </p:nvGraphicFramePr>
        <p:xfrm>
          <a:off x="5638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0" y="16764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Bodoni MT" pitchFamily="18" charset="0"/>
              </a:rPr>
              <a:t>Buy online ticket</a:t>
            </a:r>
            <a:endParaRPr lang="en-US" sz="5400" dirty="0">
              <a:solidFill>
                <a:schemeClr val="tx1"/>
              </a:solidFill>
              <a:latin typeface="Bodoni MT" pitchFamily="18" charset="0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69342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sp>
        <p:nvSpPr>
          <p:cNvPr id="13" name="Rounded Rectangle 12"/>
          <p:cNvSpPr/>
          <p:nvPr/>
        </p:nvSpPr>
        <p:spPr>
          <a:xfrm>
            <a:off x="3048000" y="2590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Start Location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048000" y="29337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End Location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048000" y="32766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Class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3048000" y="36195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Date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048000" y="39624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Time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048000" y="43053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>
                <a:solidFill>
                  <a:srgbClr val="FF0000"/>
                </a:solidFill>
              </a:rPr>
              <a:t>No. of Passengers</a:t>
            </a:r>
            <a:endParaRPr lang="en-US" sz="2200" dirty="0">
              <a:solidFill>
                <a:srgbClr val="FF0000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3048000" y="46482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Print Total Cost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3048000" y="4994512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Payment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3048000" y="5340824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Confirmation Code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3048000" y="5687136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Successful !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3048000" y="6400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Main Menu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3048000" y="6043968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Back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8000">
        <p15:prstTrans prst="fracture"/>
      </p:transition>
    </mc:Choice>
    <mc:Fallback xmlns=""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180506174"/>
              </p:ext>
            </p:extLst>
          </p:nvPr>
        </p:nvGraphicFramePr>
        <p:xfrm>
          <a:off x="0" y="9906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00767809"/>
              </p:ext>
            </p:extLst>
          </p:nvPr>
        </p:nvGraphicFramePr>
        <p:xfrm>
          <a:off x="15240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878748276"/>
              </p:ext>
            </p:extLst>
          </p:nvPr>
        </p:nvGraphicFramePr>
        <p:xfrm>
          <a:off x="2971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216076626"/>
              </p:ext>
            </p:extLst>
          </p:nvPr>
        </p:nvGraphicFramePr>
        <p:xfrm>
          <a:off x="43434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98889677"/>
              </p:ext>
            </p:extLst>
          </p:nvPr>
        </p:nvGraphicFramePr>
        <p:xfrm>
          <a:off x="5638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0" y="18288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Bodoni MT" pitchFamily="18" charset="0"/>
              </a:rPr>
              <a:t>Book online ticket</a:t>
            </a:r>
            <a:endParaRPr lang="en-US" sz="5400" dirty="0">
              <a:solidFill>
                <a:schemeClr val="tx1"/>
              </a:solidFill>
              <a:latin typeface="Bodoni MT" pitchFamily="18" charset="0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69342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sp>
        <p:nvSpPr>
          <p:cNvPr id="13" name="Rounded Rectangle 12"/>
          <p:cNvSpPr/>
          <p:nvPr/>
        </p:nvSpPr>
        <p:spPr>
          <a:xfrm>
            <a:off x="3048000" y="30480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Start Location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048000" y="35052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End Location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053687" y="3908946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Class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3048000" y="4312692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Date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012743" y="4721556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Time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048000" y="5128146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>
                <a:solidFill>
                  <a:srgbClr val="FF0000"/>
                </a:solidFill>
              </a:rPr>
              <a:t>No. of Passengers</a:t>
            </a:r>
            <a:endParaRPr lang="en-US" sz="2200" dirty="0">
              <a:solidFill>
                <a:srgbClr val="FF0000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3012743" y="5529049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Print Total Cost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012743" y="6248399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Main Menu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3012743" y="5888724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Back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9000">
        <p15:prstTrans prst="drape"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574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7200" dirty="0" smtClean="0">
                <a:solidFill>
                  <a:schemeClr val="tx1"/>
                </a:solidFill>
                <a:latin typeface="Bodoni MT" pitchFamily="18" charset="0"/>
              </a:rPr>
              <a:t>Admin</a:t>
            </a:r>
            <a:endParaRPr lang="en-US" sz="7200" dirty="0">
              <a:solidFill>
                <a:schemeClr val="tx1"/>
              </a:solidFill>
              <a:latin typeface="Bodoni MT" pitchFamily="18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971800" y="3505200"/>
            <a:ext cx="2971800" cy="6096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rgbClr val="FF0000"/>
                </a:solidFill>
              </a:rPr>
              <a:t>Log In</a:t>
            </a:r>
            <a:endParaRPr lang="en-US" sz="4400" dirty="0">
              <a:solidFill>
                <a:srgbClr val="FF0000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282764630"/>
              </p:ext>
            </p:extLst>
          </p:nvPr>
        </p:nvGraphicFramePr>
        <p:xfrm>
          <a:off x="0" y="10668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/>
          <p:cNvGraphicFramePr/>
          <p:nvPr/>
        </p:nvGraphicFramePr>
        <p:xfrm>
          <a:off x="1447800" y="10668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2971800" y="4191000"/>
            <a:ext cx="2971800" cy="6096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rgbClr val="FF0000"/>
                </a:solidFill>
              </a:rPr>
              <a:t>Back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971800" y="4876800"/>
            <a:ext cx="2971800" cy="6096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rgbClr val="FF0000"/>
                </a:solidFill>
              </a:rPr>
              <a:t>Main Menu</a:t>
            </a:r>
            <a:endParaRPr lang="en-US" sz="4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5000">
        <p15:prstTrans prst="prestige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0707" y="1727579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7200" dirty="0" smtClean="0">
                <a:solidFill>
                  <a:schemeClr val="tx1"/>
                </a:solidFill>
                <a:latin typeface="Bodoni MT" pitchFamily="18" charset="0"/>
              </a:rPr>
              <a:t>Log in</a:t>
            </a:r>
            <a:endParaRPr lang="en-US" sz="7200" dirty="0">
              <a:solidFill>
                <a:schemeClr val="tx1"/>
              </a:solidFill>
              <a:latin typeface="Bodoni MT" pitchFamily="18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971800" y="4953000"/>
            <a:ext cx="3124200" cy="8382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Back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971800" y="4038600"/>
            <a:ext cx="3124200" cy="8382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rgbClr val="FF0000"/>
                </a:solidFill>
              </a:rPr>
              <a:t>Password</a:t>
            </a:r>
            <a:endParaRPr lang="en-US" sz="4000" dirty="0">
              <a:solidFill>
                <a:srgbClr val="FF0000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790407208"/>
              </p:ext>
            </p:extLst>
          </p:nvPr>
        </p:nvGraphicFramePr>
        <p:xfrm>
          <a:off x="0" y="10668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/>
        </p:nvGraphicFramePr>
        <p:xfrm>
          <a:off x="2895600" y="10668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016629914"/>
              </p:ext>
            </p:extLst>
          </p:nvPr>
        </p:nvGraphicFramePr>
        <p:xfrm>
          <a:off x="1447800" y="10668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2971800" y="3124200"/>
            <a:ext cx="3124200" cy="8382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rgbClr val="FF0000"/>
                </a:solidFill>
              </a:rPr>
              <a:t>NID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945642" y="5867400"/>
            <a:ext cx="3124200" cy="8382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Main Menu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5000">
        <p15:prstTrans prst="wind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574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1"/>
                </a:solidFill>
                <a:latin typeface="Bodoni MT" pitchFamily="18" charset="0"/>
              </a:rPr>
              <a:t>Please Select</a:t>
            </a:r>
            <a:endParaRPr lang="en-US" sz="6000" dirty="0">
              <a:solidFill>
                <a:schemeClr val="tx1"/>
              </a:solidFill>
              <a:latin typeface="Bodoni MT" pitchFamily="18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970663" y="4917744"/>
            <a:ext cx="3124200" cy="8382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Back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971800" y="4059072"/>
            <a:ext cx="3124200" cy="8382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Update Cost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231683308"/>
              </p:ext>
            </p:extLst>
          </p:nvPr>
        </p:nvGraphicFramePr>
        <p:xfrm>
          <a:off x="0" y="10668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250864487"/>
              </p:ext>
            </p:extLst>
          </p:nvPr>
        </p:nvGraphicFramePr>
        <p:xfrm>
          <a:off x="2895600" y="10668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253365145"/>
              </p:ext>
            </p:extLst>
          </p:nvPr>
        </p:nvGraphicFramePr>
        <p:xfrm>
          <a:off x="1447800" y="10668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2971800" y="3200400"/>
            <a:ext cx="3124200" cy="8382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Update Notice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6" name="Diagram 5"/>
          <p:cNvGraphicFramePr/>
          <p:nvPr/>
        </p:nvGraphicFramePr>
        <p:xfrm>
          <a:off x="4343400" y="10668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10" name="Rounded Rectangle 9"/>
          <p:cNvSpPr/>
          <p:nvPr/>
        </p:nvSpPr>
        <p:spPr>
          <a:xfrm>
            <a:off x="2970663" y="5776416"/>
            <a:ext cx="3124200" cy="8382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Main Menu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:blinds dir="vert"/>
      </p:transition>
    </mc:Choice>
    <mc:Fallback xmlns="">
      <p:transition spd="slow" advTm="600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/>
          <p:nvPr/>
        </p:nvSpPr>
        <p:spPr>
          <a:xfrm>
            <a:off x="700175" y="5867400"/>
            <a:ext cx="9144000" cy="762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antata One"/>
              <a:buNone/>
            </a:pPr>
            <a:endParaRPr sz="3600" b="0" i="1" u="none" strike="noStrike" cap="none">
              <a:solidFill>
                <a:srgbClr val="674EA7"/>
              </a:solidFill>
              <a:latin typeface="Cantata One"/>
              <a:ea typeface="Cantata One"/>
              <a:cs typeface="Cantata One"/>
              <a:sym typeface="Cantata One"/>
            </a:endParaRPr>
          </a:p>
        </p:txBody>
      </p:sp>
      <p:sp>
        <p:nvSpPr>
          <p:cNvPr id="382" name="Shape 382"/>
          <p:cNvSpPr txBox="1"/>
          <p:nvPr/>
        </p:nvSpPr>
        <p:spPr>
          <a:xfrm>
            <a:off x="161575" y="1450975"/>
            <a:ext cx="9144000" cy="7620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antata One"/>
              <a:buNone/>
            </a:pPr>
            <a:endParaRPr sz="3600" b="0" i="0" u="none" strike="noStrike" cap="none">
              <a:solidFill>
                <a:srgbClr val="FF0000"/>
              </a:solidFill>
              <a:latin typeface="Cantata One"/>
              <a:ea typeface="Cantata One"/>
              <a:cs typeface="Cantata One"/>
              <a:sym typeface="Cantata One"/>
            </a:endParaRPr>
          </a:p>
        </p:txBody>
      </p:sp>
      <p:pic>
        <p:nvPicPr>
          <p:cNvPr id="383" name="Shape 383" descr="maxresdefault (1).jpg"/>
          <p:cNvPicPr preferRelativeResize="0"/>
          <p:nvPr/>
        </p:nvPicPr>
        <p:blipFill>
          <a:blip r:embed="rId3" cstate="print">
            <a:alphaModFix/>
          </a:blip>
          <a:stretch>
            <a:fillRect/>
          </a:stretch>
        </p:blipFill>
        <p:spPr>
          <a:xfrm>
            <a:off x="-1" y="0"/>
            <a:ext cx="91440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Shape 384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3600" b="1" dirty="0">
                <a:solidFill>
                  <a:schemeClr val="bg1"/>
                </a:solidFill>
              </a:rPr>
              <a:t>Thanks for </a:t>
            </a:r>
            <a:r>
              <a:rPr lang="en-US" sz="3600" b="1" dirty="0" smtClean="0">
                <a:solidFill>
                  <a:schemeClr val="bg1"/>
                </a:solidFill>
              </a:rPr>
              <a:t>watching !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385" name="Shape 385"/>
          <p:cNvSpPr txBox="1"/>
          <p:nvPr/>
        </p:nvSpPr>
        <p:spPr>
          <a:xfrm>
            <a:off x="6613850" y="5865300"/>
            <a:ext cx="2530150" cy="9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2800" b="1" i="1" dirty="0"/>
              <a:t>Created </a:t>
            </a:r>
            <a:r>
              <a:rPr lang="en-US" sz="2800" b="1" i="1" dirty="0" smtClean="0"/>
              <a:t>by</a:t>
            </a:r>
            <a:endParaRPr lang="en-US" sz="28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2800" b="1" i="1" dirty="0" smtClean="0"/>
              <a:t>Group  </a:t>
            </a:r>
            <a:r>
              <a:rPr lang="en-US" sz="2800" b="1" i="1" dirty="0"/>
              <a:t>IV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Tm="5000">
        <p15:prstTrans prst="origami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7454845_1287128684715150_553968489_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75" y="1752600"/>
            <a:ext cx="9144000" cy="51054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304800" y="-228600"/>
            <a:ext cx="8305800" cy="1143000"/>
          </a:xfrm>
          <a:prstGeom prst="rect">
            <a:avLst/>
          </a:prstGeom>
        </p:spPr>
        <p:txBody>
          <a:bodyPr vert="horz" lIns="0" tIns="45720" rIns="0" bIns="0" anchor="b">
            <a:normAutofit fontScale="85000" lnSpcReduction="10000"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all" normalizeH="0" baseline="0" noProof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uLnTx/>
                <a:uFillTx/>
                <a:latin typeface="Baskerville Old Face" pitchFamily="18" charset="0"/>
                <a:ea typeface="+mj-ea"/>
                <a:cs typeface="+mj-cs"/>
              </a:rPr>
              <a:t>Welcome to MRT system</a:t>
            </a:r>
            <a:endParaRPr kumimoji="0" lang="en-US" sz="5400" b="1" i="0" u="none" strike="noStrike" kern="1200" cap="all" normalizeH="0" baseline="0" noProof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  <a:uLnTx/>
              <a:uFillTx/>
              <a:latin typeface="Baskerville Old Face" pitchFamily="18" charset="0"/>
              <a:ea typeface="+mj-ea"/>
              <a:cs typeface="+mj-cs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276600" y="6019800"/>
            <a:ext cx="3048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rgbClr val="FF0000"/>
                </a:solidFill>
              </a:rPr>
              <a:t>Main Menu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04800" y="1219200"/>
            <a:ext cx="8305800" cy="381000"/>
          </a:xfrm>
          <a:prstGeom prst="rect">
            <a:avLst/>
          </a:prstGeom>
        </p:spPr>
        <p:txBody>
          <a:bodyPr vert="horz" lIns="0" tIns="45720" r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 smtClean="0">
                <a:solidFill>
                  <a:schemeClr val="accent5">
                    <a:lumMod val="50000"/>
                  </a:schemeClr>
                </a:solidFill>
                <a:latin typeface="Baskerville Old Face" pitchFamily="18" charset="0"/>
                <a:ea typeface="+mj-ea"/>
                <a:cs typeface="+mj-cs"/>
              </a:rPr>
              <a:t>( Metro Rail Transportation)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uLnTx/>
              <a:uFillTx/>
              <a:latin typeface="Baskerville Old Face" pitchFamily="18" charset="0"/>
              <a:ea typeface="+mj-ea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8000">
        <p15:prstTrans prst="curtains"/>
      </p:transition>
    </mc:Choice>
    <mc:Fallback xmlns="">
      <p:transition spd="slow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09600" y="1828800"/>
            <a:ext cx="10029524" cy="114300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solidFill>
                  <a:schemeClr val="tx1"/>
                </a:solidFill>
                <a:latin typeface="Bodoni MT" pitchFamily="18" charset="0"/>
              </a:rPr>
              <a:t>Please Select</a:t>
            </a:r>
            <a:endParaRPr lang="en-US" sz="6000" dirty="0">
              <a:solidFill>
                <a:schemeClr val="tx1"/>
              </a:solidFill>
              <a:latin typeface="Bodoni MT" pitchFamily="18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864893" y="4381500"/>
            <a:ext cx="2927445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rgbClr val="FF0000"/>
                </a:solidFill>
              </a:rPr>
              <a:t>Passenger</a:t>
            </a:r>
            <a:endParaRPr lang="en-US" sz="4400" dirty="0">
              <a:solidFill>
                <a:srgbClr val="FF0000"/>
              </a:solidFill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743423457"/>
              </p:ext>
            </p:extLst>
          </p:nvPr>
        </p:nvGraphicFramePr>
        <p:xfrm>
          <a:off x="0" y="1143000"/>
          <a:ext cx="1752600" cy="91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2864893" y="3505200"/>
            <a:ext cx="2927445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rgbClr val="FF0000"/>
                </a:solidFill>
              </a:rPr>
              <a:t>Admin</a:t>
            </a:r>
            <a:endParaRPr lang="en-US" sz="4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7000">
        <p14:vortex dir="r"/>
      </p:transition>
    </mc:Choice>
    <mc:Fallback xmlns="">
      <p:transition spd="slow" advTm="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574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1"/>
                </a:solidFill>
                <a:latin typeface="Bodoni MT" pitchFamily="18" charset="0"/>
              </a:rPr>
              <a:t>Please Select</a:t>
            </a:r>
            <a:endParaRPr lang="en-US" sz="6000" dirty="0">
              <a:solidFill>
                <a:schemeClr val="tx1"/>
              </a:solidFill>
              <a:latin typeface="Bodoni MT" pitchFamily="18" charset="0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376507881"/>
              </p:ext>
            </p:extLst>
          </p:nvPr>
        </p:nvGraphicFramePr>
        <p:xfrm>
          <a:off x="0" y="1066800"/>
          <a:ext cx="14478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/>
          <p:cNvGraphicFramePr/>
          <p:nvPr/>
        </p:nvGraphicFramePr>
        <p:xfrm>
          <a:off x="1600200" y="1066800"/>
          <a:ext cx="1524000" cy="76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2971800" y="5017827"/>
            <a:ext cx="2971800" cy="500418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Main Menu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971800" y="3233382"/>
            <a:ext cx="2971800" cy="500418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Sign Up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971800" y="4134703"/>
            <a:ext cx="2971800" cy="500418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Sign In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7000">
        <p15:prstTrans prst="crush"/>
      </p:transition>
    </mc:Choice>
    <mc:Fallback xmlns="">
      <p:transition spd="slow" advTm="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3177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1"/>
                </a:solidFill>
                <a:latin typeface="Bodoni MT" pitchFamily="18" charset="0"/>
              </a:rPr>
              <a:t>Create account</a:t>
            </a:r>
            <a:endParaRPr lang="en-US" sz="6000" dirty="0">
              <a:solidFill>
                <a:schemeClr val="tx1"/>
              </a:solidFill>
              <a:latin typeface="Bodoni MT" pitchFamily="18" charset="0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55179871"/>
              </p:ext>
            </p:extLst>
          </p:nvPr>
        </p:nvGraphicFramePr>
        <p:xfrm>
          <a:off x="0" y="5334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/>
          <p:cNvGraphicFramePr/>
          <p:nvPr/>
        </p:nvGraphicFramePr>
        <p:xfrm>
          <a:off x="1447800" y="540619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798836937"/>
              </p:ext>
            </p:extLst>
          </p:nvPr>
        </p:nvGraphicFramePr>
        <p:xfrm>
          <a:off x="2857500" y="5334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28" name="Rounded Rectangle 27"/>
          <p:cNvSpPr/>
          <p:nvPr/>
        </p:nvSpPr>
        <p:spPr>
          <a:xfrm>
            <a:off x="2971800" y="2162474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Full Name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2971800" y="2601342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NSU ID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971800" y="3035569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Gender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2971800" y="3464819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Phone Number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2971800" y="3903116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E-Mail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2971800" y="4341413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Occupation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2971800" y="4779710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Password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2971800" y="5218007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Confirm Password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2971800" y="5664265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Back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971800" y="6120436"/>
            <a:ext cx="2209800" cy="373781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0000"/>
                </a:solidFill>
              </a:rPr>
              <a:t>Main Menu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Tm="9000">
        <p14:honeycomb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73567" y="16764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600" dirty="0" smtClean="0">
                <a:solidFill>
                  <a:schemeClr val="tx1"/>
                </a:solidFill>
                <a:latin typeface="Bodoni MT" pitchFamily="18" charset="0"/>
              </a:rPr>
              <a:t>Sign In</a:t>
            </a:r>
            <a:endParaRPr lang="en-US" sz="6600" dirty="0">
              <a:solidFill>
                <a:schemeClr val="tx1"/>
              </a:solidFill>
              <a:latin typeface="Bodoni MT" pitchFamily="18" charset="0"/>
            </a:endParaRPr>
          </a:p>
        </p:txBody>
      </p:sp>
      <p:graphicFrame>
        <p:nvGraphicFramePr>
          <p:cNvPr id="3" name="Diagram 2"/>
          <p:cNvGraphicFramePr/>
          <p:nvPr/>
        </p:nvGraphicFramePr>
        <p:xfrm>
          <a:off x="0" y="9906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/>
          <p:cNvGraphicFramePr/>
          <p:nvPr/>
        </p:nvGraphicFramePr>
        <p:xfrm>
          <a:off x="15240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 4"/>
          <p:cNvGraphicFramePr/>
          <p:nvPr/>
        </p:nvGraphicFramePr>
        <p:xfrm>
          <a:off x="2971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2" name="Rounded Rectangle 11"/>
          <p:cNvSpPr/>
          <p:nvPr/>
        </p:nvSpPr>
        <p:spPr>
          <a:xfrm>
            <a:off x="2777067" y="2971800"/>
            <a:ext cx="2937933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Phone No.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777067" y="3848100"/>
            <a:ext cx="2937933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Password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777066" y="4724400"/>
            <a:ext cx="2937933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Back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777066" y="5562600"/>
            <a:ext cx="2937933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Main Menu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shred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412" y="1333500"/>
            <a:ext cx="9144000" cy="533400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Bodoni MT" pitchFamily="18" charset="0"/>
              </a:rPr>
              <a:t>Welcome !</a:t>
            </a:r>
            <a:endParaRPr lang="en-US" sz="5400" dirty="0">
              <a:solidFill>
                <a:schemeClr val="tx1"/>
              </a:solidFill>
              <a:latin typeface="Bodoni MT" pitchFamily="18" charset="0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84690823"/>
              </p:ext>
            </p:extLst>
          </p:nvPr>
        </p:nvGraphicFramePr>
        <p:xfrm>
          <a:off x="120502" y="4572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245882976"/>
              </p:ext>
            </p:extLst>
          </p:nvPr>
        </p:nvGraphicFramePr>
        <p:xfrm>
          <a:off x="1531088" y="4572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57837960"/>
              </p:ext>
            </p:extLst>
          </p:nvPr>
        </p:nvGraphicFramePr>
        <p:xfrm>
          <a:off x="2819400" y="469605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338934071"/>
              </p:ext>
            </p:extLst>
          </p:nvPr>
        </p:nvGraphicFramePr>
        <p:xfrm>
          <a:off x="4114800" y="469605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26" name="Rounded Rectangle 25"/>
          <p:cNvSpPr/>
          <p:nvPr/>
        </p:nvSpPr>
        <p:spPr>
          <a:xfrm>
            <a:off x="3124200" y="23622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Name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3124200" y="27432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NID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3124200" y="31242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Age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3124200" y="35052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Gender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3124200" y="38862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Occupation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6" name="Right Brace 15"/>
          <p:cNvSpPr/>
          <p:nvPr/>
        </p:nvSpPr>
        <p:spPr>
          <a:xfrm>
            <a:off x="6248400" y="2286000"/>
            <a:ext cx="609600" cy="19050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934200" y="3048000"/>
            <a:ext cx="12192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Just print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135574" y="4465660"/>
            <a:ext cx="2960426" cy="578893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Back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135574" y="5136107"/>
            <a:ext cx="2960426" cy="578893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Main Menu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5000">
        <p14:warp dir="in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19404059"/>
              </p:ext>
            </p:extLst>
          </p:nvPr>
        </p:nvGraphicFramePr>
        <p:xfrm>
          <a:off x="0" y="9906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775285187"/>
              </p:ext>
            </p:extLst>
          </p:nvPr>
        </p:nvGraphicFramePr>
        <p:xfrm>
          <a:off x="15240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5965440"/>
              </p:ext>
            </p:extLst>
          </p:nvPr>
        </p:nvGraphicFramePr>
        <p:xfrm>
          <a:off x="2971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582379009"/>
              </p:ext>
            </p:extLst>
          </p:nvPr>
        </p:nvGraphicFramePr>
        <p:xfrm>
          <a:off x="43434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6" name="Diagram 5"/>
          <p:cNvGraphicFramePr/>
          <p:nvPr/>
        </p:nvGraphicFramePr>
        <p:xfrm>
          <a:off x="5638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0" y="18288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1"/>
                </a:solidFill>
                <a:latin typeface="Bodoni MT" pitchFamily="18" charset="0"/>
              </a:rPr>
              <a:t>Please Select</a:t>
            </a:r>
            <a:endParaRPr lang="en-US" sz="6000" dirty="0">
              <a:solidFill>
                <a:schemeClr val="tx1"/>
              </a:solidFill>
              <a:latin typeface="Bodoni MT" pitchFamily="18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2971800" y="2819400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Buy online Ticket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2971800" y="3592204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Book online Ticket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2971800" y="4365008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Payment Method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2971800" y="5178756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Back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971800" y="5979993"/>
            <a:ext cx="3429000" cy="685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Main Menu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6000">
        <p14:gallery dir="l"/>
      </p:transition>
    </mc:Choice>
    <mc:Fallback xmlns="">
      <p:transition spd="slow" advTm="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557426617"/>
              </p:ext>
            </p:extLst>
          </p:nvPr>
        </p:nvGraphicFramePr>
        <p:xfrm>
          <a:off x="0" y="990600"/>
          <a:ext cx="13716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983253396"/>
              </p:ext>
            </p:extLst>
          </p:nvPr>
        </p:nvGraphicFramePr>
        <p:xfrm>
          <a:off x="15240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991130154"/>
              </p:ext>
            </p:extLst>
          </p:nvPr>
        </p:nvGraphicFramePr>
        <p:xfrm>
          <a:off x="2895600" y="976423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957089802"/>
              </p:ext>
            </p:extLst>
          </p:nvPr>
        </p:nvGraphicFramePr>
        <p:xfrm>
          <a:off x="43434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620048044"/>
              </p:ext>
            </p:extLst>
          </p:nvPr>
        </p:nvGraphicFramePr>
        <p:xfrm>
          <a:off x="56388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0" y="16764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>
                <a:solidFill>
                  <a:schemeClr val="tx1"/>
                </a:solidFill>
                <a:latin typeface="Bodoni MT" pitchFamily="18" charset="0"/>
              </a:rPr>
              <a:t>Buy online ticket</a:t>
            </a:r>
            <a:endParaRPr lang="en-US" sz="5400" dirty="0">
              <a:solidFill>
                <a:schemeClr val="tx1"/>
              </a:solidFill>
              <a:latin typeface="Bodoni MT" pitchFamily="18" charset="0"/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696529149"/>
              </p:ext>
            </p:extLst>
          </p:nvPr>
        </p:nvGraphicFramePr>
        <p:xfrm>
          <a:off x="6934200" y="990600"/>
          <a:ext cx="1219200" cy="68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sp>
        <p:nvSpPr>
          <p:cNvPr id="13" name="Rounded Rectangle 12"/>
          <p:cNvSpPr/>
          <p:nvPr/>
        </p:nvSpPr>
        <p:spPr>
          <a:xfrm>
            <a:off x="3048000" y="2590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Start Location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048000" y="2971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End Location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048000" y="3352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3048000" y="3733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Date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048000" y="4114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Time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3048000" y="4495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>
                <a:solidFill>
                  <a:srgbClr val="FF0000"/>
                </a:solidFill>
              </a:rPr>
              <a:t>No. of Passengers</a:t>
            </a:r>
            <a:endParaRPr lang="en-US" sz="2200" dirty="0">
              <a:solidFill>
                <a:srgbClr val="FF0000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3048000" y="4876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Total Cost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3048000" y="5257800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Payment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3048000" y="5653585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Successful !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3048000" y="6063018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Back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048000" y="6472451"/>
            <a:ext cx="2971800" cy="304800"/>
          </a:xfrm>
          <a:prstGeom prst="roundRect">
            <a:avLst>
              <a:gd name="adj" fmla="val 2556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Main Menu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>
        <p14:ferris dir="l"/>
      </p:transition>
    </mc:Choice>
    <mc:Fallback xmlns="">
      <p:transition spd="slow" advTm="10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1076</TotalTime>
  <Words>312</Words>
  <Application>Microsoft Office PowerPoint</Application>
  <PresentationFormat>On-screen Show (4:3)</PresentationFormat>
  <Paragraphs>178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Baskerville Old Face</vt:lpstr>
      <vt:lpstr>Bodoni MT</vt:lpstr>
      <vt:lpstr>Calibri</vt:lpstr>
      <vt:lpstr>Cantata One</vt:lpstr>
      <vt:lpstr>Trebuchet MS</vt:lpstr>
      <vt:lpstr>Wingdings 3</vt:lpstr>
      <vt:lpstr>Facet</vt:lpstr>
      <vt:lpstr>PowerPoint Presentation</vt:lpstr>
      <vt:lpstr>PowerPoint Presentation</vt:lpstr>
      <vt:lpstr>Please Select</vt:lpstr>
      <vt:lpstr>Please Select</vt:lpstr>
      <vt:lpstr>Create account</vt:lpstr>
      <vt:lpstr>Sign In</vt:lpstr>
      <vt:lpstr>Welcome !</vt:lpstr>
      <vt:lpstr>Please Select</vt:lpstr>
      <vt:lpstr>Buy online ticket</vt:lpstr>
      <vt:lpstr>Book online ticket</vt:lpstr>
      <vt:lpstr>Payment Method</vt:lpstr>
      <vt:lpstr>Please Select</vt:lpstr>
      <vt:lpstr>Buy online ticket</vt:lpstr>
      <vt:lpstr>Book online ticket</vt:lpstr>
      <vt:lpstr>Admin</vt:lpstr>
      <vt:lpstr>Log in</vt:lpstr>
      <vt:lpstr>Please Select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Salekur Rahaman</dc:creator>
  <cp:lastModifiedBy>Salekur Rahaman</cp:lastModifiedBy>
  <cp:revision>183</cp:revision>
  <dcterms:created xsi:type="dcterms:W3CDTF">2006-08-16T00:00:00Z</dcterms:created>
  <dcterms:modified xsi:type="dcterms:W3CDTF">2017-04-12T18:41:15Z</dcterms:modified>
</cp:coreProperties>
</file>

<file path=docProps/thumbnail.jpeg>
</file>